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0" r:id="rId3"/>
    <p:sldId id="266" r:id="rId4"/>
    <p:sldId id="267" r:id="rId5"/>
    <p:sldId id="269" r:id="rId6"/>
    <p:sldId id="262" r:id="rId7"/>
    <p:sldId id="268" r:id="rId8"/>
    <p:sldId id="263" r:id="rId9"/>
    <p:sldId id="264" r:id="rId10"/>
    <p:sldId id="27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0731F-7653-4AAA-802A-309ED60A931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AF2C4F-5115-4EDD-8B5D-C6D29DDFC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7645" y="2098991"/>
            <a:ext cx="806182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РАЗВИТИЕ ТАЛАНТОВ И </a:t>
            </a:r>
            <a:b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</a:rPr>
            </a:b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ПЕРСОНАЛИЗАЦИЯ </a:t>
            </a:r>
          </a:p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ОБРАЗОВАНИЯ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30627"/>
            <a:ext cx="4900023" cy="36750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810" y="3701143"/>
            <a:ext cx="9517013" cy="30707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11" y="130627"/>
            <a:ext cx="4862285" cy="364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51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171" y="1181687"/>
            <a:ext cx="9806440" cy="2345864"/>
          </a:xfrm>
        </p:spPr>
        <p:txBody>
          <a:bodyPr>
            <a:noAutofit/>
          </a:bodyPr>
          <a:lstStyle/>
          <a:p>
            <a:pPr algn="just"/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Актуальность развития талантов и персонализации образования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территории 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Казачинско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Пировского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муниципального округа определяется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концепцией выявления, 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поддержки и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 способностей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талантов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молодёжи Красноярского края 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20.12.2024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проектной </a:t>
            </a:r>
            <a:r>
              <a:rPr lang="en-US" altLang="en-US" sz="25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инициативой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Красноярского края 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2030-2036 г</a:t>
            </a:r>
            <a:r>
              <a:rPr lang="ru-RU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Персона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Талант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Лидерство</a:t>
            </a:r>
            <a:r>
              <a:rPr lang="en-US" altLang="en-US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25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8170" y="3530128"/>
            <a:ext cx="9806441" cy="1224751"/>
          </a:xfrm>
        </p:spPr>
        <p:txBody>
          <a:bodyPr>
            <a:noAutofit/>
          </a:bodyPr>
          <a:lstStyle/>
          <a:p>
            <a:pPr algn="just"/>
            <a:r>
              <a:rPr lang="ru-RU" altLang="en-US" sz="2500" dirty="0" smtClean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r>
              <a:rPr lang="ru-RU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altLang="en-US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на текущий год 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</a:t>
            </a:r>
            <a:r>
              <a:rPr lang="ru-RU" altLang="en-US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</a:t>
            </a:r>
            <a:r>
              <a:rPr lang="ru-RU" alt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талантов с </a:t>
            </a:r>
            <a:r>
              <a:rPr lang="ru-RU" altLang="en-US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индивидуальным подходом к каждому ребёнку на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уровнях </a:t>
            </a:r>
            <a:r>
              <a:rPr lang="ru-RU" altLang="en-US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en-US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635" y="479425"/>
            <a:ext cx="8796655" cy="20923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en-US" b="1" dirty="0"/>
              <a:t>Меры, мероприятия и механизмы</a:t>
            </a:r>
            <a:r>
              <a:rPr lang="ru-RU" altLang="en-US" dirty="0"/>
              <a:t/>
            </a:r>
            <a:br>
              <a:rPr lang="ru-RU" altLang="en-US" dirty="0"/>
            </a:br>
            <a:r>
              <a:rPr lang="ru-RU" altLang="en-US" dirty="0"/>
              <a:t/>
            </a:r>
            <a:br>
              <a:rPr lang="ru-RU" altLang="en-US" dirty="0"/>
            </a:br>
            <a:r>
              <a:rPr lang="ru-RU" altLang="en-US" b="1" i="1" dirty="0">
                <a:solidFill>
                  <a:srgbClr val="7030A0"/>
                </a:solidFill>
              </a:rPr>
              <a:t>Дошкольное образование</a:t>
            </a:r>
            <a:r>
              <a:rPr lang="ru-RU" altLang="en-US" dirty="0">
                <a:solidFill>
                  <a:srgbClr val="7030A0"/>
                </a:solidFill>
              </a:rPr>
              <a:t/>
            </a:r>
            <a:br>
              <a:rPr lang="ru-RU" altLang="en-US" dirty="0">
                <a:solidFill>
                  <a:srgbClr val="7030A0"/>
                </a:solidFill>
              </a:rPr>
            </a:br>
            <a:endParaRPr lang="ru-RU" altLang="en-US" dirty="0">
              <a:solidFill>
                <a:srgbClr val="7030A0"/>
              </a:solidFill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888490" y="2812415"/>
            <a:ext cx="9457690" cy="3239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ru-RU" altLang="en-US" sz="3200" dirty="0"/>
              <a:t>Интерактивные методы воспитания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ru-RU" altLang="en-US" sz="3200" dirty="0"/>
              <a:t>Детские исследовательские проекты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ru-RU" altLang="en-US" sz="3200" dirty="0"/>
              <a:t>«Портфолио» достижений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H="1">
            <a:off x="8157210" y="363220"/>
            <a:ext cx="2381250" cy="582930"/>
          </a:xfrm>
        </p:spPr>
        <p:txBody>
          <a:bodyPr>
            <a:normAutofit fontScale="90000"/>
          </a:bodyPr>
          <a:lstStyle/>
          <a:p>
            <a:endParaRPr lang="ru-RU" altLang="en-US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1"/>
          </p:nvPr>
        </p:nvSpPr>
        <p:spPr>
          <a:xfrm>
            <a:off x="1481772" y="168910"/>
            <a:ext cx="4313864" cy="3777622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Юный агроном, театральная студия</a:t>
            </a:r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2" name="Изображение 1" descr="cc17a7e2-c2c8-452a-ba92-552fcf29b6e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1955" y="1482725"/>
            <a:ext cx="3086100" cy="4115435"/>
          </a:xfrm>
          <a:prstGeom prst="rect">
            <a:avLst/>
          </a:prstGeom>
        </p:spPr>
      </p:pic>
      <p:pic>
        <p:nvPicPr>
          <p:cNvPr id="7" name="Изображение 6" descr="0d361001-7a07-47ef-b9b4-cedf5b40e48a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8355" y="3429000"/>
            <a:ext cx="4352290" cy="3264535"/>
          </a:xfrm>
          <a:prstGeom prst="rect">
            <a:avLst/>
          </a:prstGeom>
        </p:spPr>
      </p:pic>
      <p:pic>
        <p:nvPicPr>
          <p:cNvPr id="8" name="Изображение 7" descr="5744d2fe-d447-4afe-a02b-72d07cb876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6970" y="2507615"/>
            <a:ext cx="3139440" cy="4185920"/>
          </a:xfrm>
          <a:prstGeom prst="rect">
            <a:avLst/>
          </a:prstGeom>
        </p:spPr>
      </p:pic>
      <p:pic>
        <p:nvPicPr>
          <p:cNvPr id="3" name="Изображение 2" descr="fd3292ad-6252-4de7-88f6-263d341fa4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8840" y="363220"/>
            <a:ext cx="5784850" cy="26015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635" y="113666"/>
            <a:ext cx="8796655" cy="96619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en-US" dirty="0"/>
              <a:t/>
            </a:r>
            <a:br>
              <a:rPr lang="ru-RU" altLang="en-US" dirty="0"/>
            </a:br>
            <a:endParaRPr lang="ru-RU" altLang="en-US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402080" y="928086"/>
            <a:ext cx="10789919" cy="3847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lang="ru-RU" altLang="en-US" sz="3200" dirty="0" smtClean="0"/>
              <a:t>Школьное инициативное </a:t>
            </a:r>
            <a:r>
              <a:rPr lang="ru-RU" altLang="en-US" sz="3200" dirty="0" err="1" smtClean="0"/>
              <a:t>бюджетирование</a:t>
            </a:r>
            <a:r>
              <a:rPr lang="ru-RU" altLang="en-US" sz="3200" dirty="0" smtClean="0"/>
              <a:t> (</a:t>
            </a:r>
            <a:r>
              <a:rPr lang="ru-RU" altLang="en-US" sz="3200" dirty="0" err="1" smtClean="0"/>
              <a:t>ШкИБ</a:t>
            </a:r>
            <a:r>
              <a:rPr lang="ru-RU" altLang="en-US" sz="3200" dirty="0" smtClean="0"/>
              <a:t>)</a:t>
            </a: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lang="ru-RU" altLang="en-US" sz="3200" dirty="0" smtClean="0"/>
              <a:t> Развивающие беседы и </a:t>
            </a:r>
            <a:r>
              <a:rPr lang="ru-RU" altLang="en-US" sz="3200" dirty="0" err="1" smtClean="0"/>
              <a:t>тьюторство</a:t>
            </a:r>
            <a:endParaRPr lang="ru-RU" altLang="en-US" sz="3200" dirty="0" smtClean="0"/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lang="ru-RU" altLang="en-US" sz="3200" dirty="0" smtClean="0"/>
              <a:t> Научно – практические конференции</a:t>
            </a: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lang="ru-RU" altLang="en-US" sz="3200" dirty="0" smtClean="0"/>
              <a:t>Муниципальная сетевая школа «Школьная лига</a:t>
            </a:r>
            <a:r>
              <a:rPr lang="ru-RU" altLang="en-US" sz="3200" dirty="0" smtClean="0"/>
              <a:t>»</a:t>
            </a: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lang="ru-RU" altLang="en-US" sz="3200" dirty="0" smtClean="0"/>
              <a:t>Технопарк «</a:t>
            </a:r>
            <a:r>
              <a:rPr lang="ru-RU" altLang="en-US" sz="3200" dirty="0" err="1" smtClean="0"/>
              <a:t>Кванториум</a:t>
            </a:r>
            <a:r>
              <a:rPr lang="ru-RU" altLang="en-US" sz="3200" dirty="0" smtClean="0"/>
              <a:t>»</a:t>
            </a: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lang="ru-RU" altLang="en-US" sz="3200" dirty="0" smtClean="0"/>
              <a:t>Региональный центр выявления, поддержки и развития способностей и талантов у детей и молодежи «Спутник», Школа космонавтики</a:t>
            </a: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lang="ru-RU" altLang="en-US" sz="3200" dirty="0" smtClean="0"/>
              <a:t>Физико-математическая школа-интернат СФУ</a:t>
            </a:r>
            <a:endParaRPr lang="ru-RU" altLang="en-US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09968" y="228488"/>
            <a:ext cx="8764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3200" b="1" i="1" dirty="0" smtClean="0">
                <a:solidFill>
                  <a:srgbClr val="7030A0"/>
                </a:solidFill>
                <a:sym typeface="+mn-ea"/>
              </a:rPr>
              <a:t>Основное общее образование</a:t>
            </a:r>
            <a:endParaRPr lang="ru-RU" sz="32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1416" y="-43542"/>
            <a:ext cx="9858057" cy="870856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Кванториум, робототехника,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спартакиады,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«Школьная лига»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Изображение 3" descr="26acd4f8-31dd-41a5-9e6a-c7f22ad4b93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974" y="1149530"/>
            <a:ext cx="3161665" cy="4215765"/>
          </a:xfrm>
          <a:prstGeom prst="rect">
            <a:avLst/>
          </a:prstGeom>
        </p:spPr>
      </p:pic>
      <p:pic>
        <p:nvPicPr>
          <p:cNvPr id="7" name="Изображение 6" descr="801151a9-af59-4366-bf81-db16144919a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31119" y="174172"/>
            <a:ext cx="3634740" cy="4846955"/>
          </a:xfrm>
          <a:prstGeom prst="rect">
            <a:avLst/>
          </a:prstGeom>
        </p:spPr>
      </p:pic>
      <p:pic>
        <p:nvPicPr>
          <p:cNvPr id="3" name="Изображение 2" descr="4fc881fc-9487-423f-810d-ec1f681c61c3"/>
          <p:cNvPicPr>
            <a:picLocks noChangeAspect="1"/>
          </p:cNvPicPr>
          <p:nvPr/>
        </p:nvPicPr>
        <p:blipFill rotWithShape="1">
          <a:blip r:embed="rId4"/>
          <a:srcRect t="-21580" r="-438" b="13673"/>
          <a:stretch/>
        </p:blipFill>
        <p:spPr>
          <a:xfrm>
            <a:off x="3525557" y="3026229"/>
            <a:ext cx="4754644" cy="3831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7" t="3223" r="532" b="10275"/>
          <a:stretch/>
        </p:blipFill>
        <p:spPr>
          <a:xfrm>
            <a:off x="4239428" y="754949"/>
            <a:ext cx="3326902" cy="2963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51049518-0611-48ec-ba60-3c191e218a5b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2080" y="0"/>
            <a:ext cx="3999865" cy="3000375"/>
          </a:xfrm>
          <a:prstGeom prst="rect">
            <a:avLst/>
          </a:prstGeom>
        </p:spPr>
      </p:pic>
      <p:pic>
        <p:nvPicPr>
          <p:cNvPr id="3" name="Изображение 2" descr="cbd36d98-291b-44d8-bf20-ae9ad6cec7c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660" y="2038985"/>
            <a:ext cx="4942205" cy="4942205"/>
          </a:xfrm>
          <a:prstGeom prst="rect">
            <a:avLst/>
          </a:prstGeom>
        </p:spPr>
      </p:pic>
      <p:pic>
        <p:nvPicPr>
          <p:cNvPr id="7" name="Изображение 6" descr="11b34ffb-7129-4640-aa74-498a2dce7e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8777" y="2778076"/>
            <a:ext cx="3337560" cy="4431665"/>
          </a:xfrm>
          <a:prstGeom prst="rect">
            <a:avLst/>
          </a:prstGeom>
        </p:spPr>
      </p:pic>
      <p:pic>
        <p:nvPicPr>
          <p:cNvPr id="4" name="Изображение 3" descr="44dadcac-74a9-449e-aac9-db177c94fdad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32983" y="0"/>
            <a:ext cx="4227830" cy="42906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4856" y="441081"/>
            <a:ext cx="9245328" cy="132842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2800" b="1" i="1" dirty="0">
                <a:solidFill>
                  <a:srgbClr val="7030A0"/>
                </a:solidFill>
                <a:uFillTx/>
                <a:sym typeface="+mn-ea"/>
              </a:rPr>
              <a:t>Дополнительное образование</a:t>
            </a:r>
            <a:endParaRPr lang="ru-RU" altLang="en-US" sz="2800" b="1" i="1" dirty="0">
              <a:solidFill>
                <a:srgbClr val="7030A0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41963" y="2225935"/>
            <a:ext cx="979111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ru-RU" altLang="en-US" sz="3200" dirty="0" smtClean="0"/>
              <a:t> Событийность</a:t>
            </a: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ru-RU" altLang="en-US" sz="3200" dirty="0" smtClean="0"/>
              <a:t> </a:t>
            </a:r>
            <a:r>
              <a:rPr lang="ru-RU" altLang="en-US" sz="3200" dirty="0" err="1" smtClean="0"/>
              <a:t>Волонтёрство</a:t>
            </a:r>
            <a:endParaRPr lang="ru-RU" altLang="en-US" sz="3200" dirty="0" smtClean="0"/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ru-RU" sz="3200" dirty="0" smtClean="0"/>
              <a:t> Движение </a:t>
            </a:r>
            <a:r>
              <a:rPr lang="ru-RU" sz="3200" dirty="0" smtClean="0"/>
              <a:t>«</a:t>
            </a:r>
            <a:r>
              <a:rPr lang="ru-RU" sz="3200" dirty="0" err="1" smtClean="0"/>
              <a:t>Юнармия</a:t>
            </a:r>
            <a:r>
              <a:rPr lang="ru-RU" sz="3200" dirty="0" smtClean="0"/>
              <a:t>» и «Движение Первых» </a:t>
            </a:r>
            <a:endParaRPr lang="ru-RU" altLang="en-US" sz="3200" dirty="0" smtClean="0"/>
          </a:p>
          <a:p>
            <a:pPr marL="285750" indent="-285750">
              <a:buFont typeface="Wingdings" panose="05000000000000000000" charset="0"/>
              <a:buChar char="ü"/>
            </a:pPr>
            <a:endParaRPr lang="ru-RU" altLang="en-US" sz="3200" dirty="0" smtClean="0"/>
          </a:p>
          <a:p>
            <a:pPr marL="285750" indent="-285750">
              <a:buFont typeface="Wingdings" panose="05000000000000000000" charset="0"/>
              <a:buChar char="ü"/>
            </a:pPr>
            <a:endParaRPr lang="ru-RU" altLang="en-US" sz="3200" dirty="0" smtClean="0"/>
          </a:p>
          <a:p>
            <a:pPr marL="285750" indent="-285750">
              <a:buFont typeface="Wingdings" panose="05000000000000000000" charset="0"/>
              <a:buChar char="ü"/>
            </a:pPr>
            <a:endParaRPr lang="ru-RU" altLang="en-US" sz="3200" dirty="0" smtClean="0"/>
          </a:p>
          <a:p>
            <a:pPr marL="285750" indent="-285750"/>
            <a:r>
              <a:rPr lang="ru-RU" altLang="en-US" dirty="0" smtClean="0"/>
              <a:t> </a:t>
            </a:r>
            <a:endParaRPr lang="ru-RU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9463" y="624110"/>
            <a:ext cx="10310947" cy="128089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Изображение 4" descr="6883d1a2-bc40-4657-8096-681c23f563b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9463" y="0"/>
            <a:ext cx="4748530" cy="3561715"/>
          </a:xfrm>
          <a:prstGeom prst="rect">
            <a:avLst/>
          </a:prstGeom>
        </p:spPr>
      </p:pic>
      <p:pic>
        <p:nvPicPr>
          <p:cNvPr id="3" name="Изображение 2" descr="6d8683e5-e23a-450b-911d-24195046eddb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1010" y="2913380"/>
            <a:ext cx="4893945" cy="36709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683" y="78376"/>
            <a:ext cx="5077100" cy="3807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1" y="3561715"/>
            <a:ext cx="4563292" cy="3422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234</TotalTime>
  <Words>174</Words>
  <Application>Microsoft Office PowerPoint</Application>
  <PresentationFormat>Широкоэкранный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Презентация PowerPoint</vt:lpstr>
      <vt:lpstr>     Актуальность развития талантов и персонализации образования на территории Казачинско - Пировского муниципального округа определяется концепцией выявления, поддержки и развития способностей и талантов у детей и молодёжи Красноярского края от 20.12.2024 года, а также проектной инициативой Красноярского края 2030-2036 гг «Персона. Талант. Лидерство».</vt:lpstr>
      <vt:lpstr>Меры, мероприятия и механизмы  Дошкольное образование </vt:lpstr>
      <vt:lpstr>Презентация PowerPoint</vt:lpstr>
      <vt:lpstr> </vt:lpstr>
      <vt:lpstr> ШкИБ, Кванториум, робототехника, спартакиады, «Школьная лига» </vt:lpstr>
      <vt:lpstr>Презентация PowerPoint</vt:lpstr>
      <vt:lpstr> Дополнительное образование</vt:lpstr>
      <vt:lpstr>          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ТАЛАНТОВ И  ПЕРСОНАЛИЗАЦИЯ ОБРАЗОВАНИЯ</dc:title>
  <dc:creator>Пользователь Windows</dc:creator>
  <cp:lastModifiedBy>Пользователь Windows</cp:lastModifiedBy>
  <cp:revision>59</cp:revision>
  <dcterms:created xsi:type="dcterms:W3CDTF">2026-08-21T02:02:00Z</dcterms:created>
  <dcterms:modified xsi:type="dcterms:W3CDTF">2026-08-26T05:41:13Z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B91ACE95E96645B9B36963C12790D460_12</vt:lpwstr>
  </property>
</Properties>
</file>