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2" r:id="rId3"/>
    <p:sldId id="259" r:id="rId4"/>
    <p:sldId id="262" r:id="rId5"/>
    <p:sldId id="260" r:id="rId6"/>
    <p:sldId id="301" r:id="rId7"/>
    <p:sldId id="303" r:id="rId8"/>
    <p:sldId id="30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38" autoAdjust="0"/>
  </p:normalViewPr>
  <p:slideViewPr>
    <p:cSldViewPr>
      <p:cViewPr varScale="1">
        <p:scale>
          <a:sx n="94" d="100"/>
          <a:sy n="94" d="100"/>
        </p:scale>
        <p:origin x="9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9;&#1086;&#1083;&#1085;&#1099;&#1096;&#1082;&#1086;-&#1076;&#1089;.&#1082;&#1072;&#1079;&#1086;&#1073;&#1088;.&#1088;&#1092;/category/stranitsy-pedagogov/" TargetMode="External"/><Relationship Id="rId2" Type="http://schemas.openxmlformats.org/officeDocument/2006/relationships/hyperlink" Target="http://&#1089;&#1086;&#1083;&#1085;&#1099;&#1096;&#1082;&#1086;-&#1076;&#1089;.&#1082;&#1072;&#1079;&#1086;&#1073;&#1088;.&#1088;&#1092;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28728" y="3857628"/>
            <a:ext cx="7358063" cy="1470025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</a:b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</a:br>
            <a:r>
              <a:rPr lang="ru-RU" sz="4000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«Поддержка семей,имеющих детей»</a:t>
            </a:r>
            <a:r>
              <a:rPr lang="ru-RU" sz="12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>                                                                                      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: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Золотухина М. А..</a:t>
            </a:r>
            <a:b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Клопова </a:t>
            </a:r>
            <a:r>
              <a:rPr lang="ru-RU" altLang="ru-RU" sz="14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Г.В.</a:t>
            </a:r>
            <a:r>
              <a:rPr lang="ru-RU" alt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  <a:t/>
            </a:r>
            <a:br>
              <a:rPr lang="ru-RU" sz="48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  <a:cs typeface="Arial" panose="020B0604020202020204" pitchFamily="34" charset="0"/>
              </a:rPr>
            </a:br>
            <a:endParaRPr lang="ru-RU" sz="4800" b="1" i="1" dirty="0" smtClean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500042"/>
            <a:ext cx="4572000" cy="12557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Казачинский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детский сад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«Солнышко»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/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Работая над задачами проекта, то есть создание условий для раннего развития детей в возрасте до 3-х лет, важно обучать родителей основам педагогики и психологии. 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Большое внимание уделяется образованию родителей детей с ОВЗ.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6715171" cy="5383228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Мир, в котором развивается современный ребёнок, коренным образом отличается от мира в котором выросли их родители. Это предъявляет качественно новые требования к дошкольному воспитанию как первому звену непрерывного образования: образования с использованием современных информационных технологий (компьютер, интерактивные доски, планшеты и выход в интернет). </a:t>
            </a:r>
          </a:p>
          <a:p>
            <a:pPr marL="0" indent="0">
              <a:buNone/>
            </a:pPr>
            <a:endParaRPr lang="ru-RU" sz="28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6555" y="1760855"/>
            <a:ext cx="8390255" cy="3141345"/>
          </a:xfrm>
        </p:spPr>
        <p:txBody>
          <a:bodyPr/>
          <a:lstStyle/>
          <a:p>
            <a:pPr marL="0" indent="0">
              <a:buNone/>
            </a:pPr>
            <a:endParaRPr lang="ru-RU" sz="28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Информатизация общества определяет перед педагогами-дошкольниками задачу повысить профессиональный уровень педагогов и компетентность родителей.  И здесь, на ряду с традиционными формами работы с семьёй воспитанников, на которые,к сожалению, у родителей часто не хватает времени, вступают нетрадиционные формы работы (конкурс семейных талантов, интервью с родителями и детьми на определённые темы, презентация группы на сайте ДОУ и офлайн-консультации) . 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722" y="2000240"/>
            <a:ext cx="8786874" cy="4714908"/>
          </a:xfrm>
        </p:spPr>
        <p:txBody>
          <a:bodyPr/>
          <a:lstStyle/>
          <a:p>
            <a:pPr algn="l">
              <a:buNone/>
            </a:pP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В ход идут информационно-коммуникационные технологии (компьютеры, интернет, сотовая связь, видеоматериалы и т.д.) В настоящее время в нашем ДОУ актуальны и активны офлайн-консультации для родителей воспитанников группы раннего возраста .</a:t>
            </a:r>
          </a:p>
          <a:p>
            <a:pPr algn="l">
              <a:buNone/>
            </a:pPr>
            <a:r>
              <a:rPr lang="en-US" sz="28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  <a:hlinkClick r:id="rId2"/>
              </a:rPr>
              <a:t>http://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  <a:hlinkClick r:id="rId2"/>
              </a:rPr>
              <a:t>солнышко-</a:t>
            </a:r>
            <a:r>
              <a:rPr lang="ru-RU" sz="2800" b="1" dirty="0" err="1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  <a:hlinkClick r:id="rId2"/>
              </a:rPr>
              <a:t>дс.казобр.рф</a:t>
            </a:r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  <a:hlinkClick r:id="rId2"/>
              </a:rPr>
              <a:t>/</a:t>
            </a:r>
            <a:endParaRPr lang="ru-RU" sz="28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  <a:p>
            <a:pPr>
              <a:buNone/>
            </a:pPr>
            <a:r>
              <a:rPr lang="ru-RU" sz="2800" dirty="0">
                <a:hlinkClick r:id="rId3"/>
              </a:rPr>
              <a:t>Страницы педагогов — МБДОУ Казачинский детский сад "Солнышко" (</a:t>
            </a:r>
            <a:r>
              <a:rPr lang="ru-RU" sz="2800" dirty="0" err="1">
                <a:hlinkClick r:id="rId3"/>
              </a:rPr>
              <a:t>xn</a:t>
            </a:r>
            <a:r>
              <a:rPr lang="ru-RU" sz="2800" dirty="0">
                <a:hlinkClick r:id="rId3"/>
              </a:rPr>
              <a:t>--80acrkwn.xn--p1ai</a:t>
            </a:r>
            <a:r>
              <a:rPr lang="ru-RU" sz="2800" dirty="0" smtClean="0">
                <a:hlinkClick r:id="rId3"/>
              </a:rPr>
              <a:t>)</a:t>
            </a:r>
            <a:r>
              <a:rPr lang="ru-RU" sz="2800" dirty="0" smtClean="0"/>
              <a:t> </a:t>
            </a:r>
          </a:p>
          <a:p>
            <a:pPr>
              <a:buNone/>
            </a:pPr>
            <a:endParaRPr lang="ru-RU" sz="28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7200" y="1799590"/>
            <a:ext cx="8229600" cy="4525963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Главным плюсом является то, что задавать вопрос и получить ответ в виде консультации родители могут получить в любое удобное для них время. Еще одним плюсом является то, что консультации могут посмотреть и семьи, чьи дети только собираются в детский сад или не посещают его по каким-либо причинам или по состоянию здоровья.</a:t>
            </a:r>
            <a:endParaRPr lang="ru-RU" altLang="en-US" dirty="0"/>
          </a:p>
          <a:p>
            <a:r>
              <a:rPr lang="ru-RU" sz="28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Также плюсом является и то, что к работе будут подключены не только воспитатели, но и другие специалисты.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653136"/>
          </a:xfrm>
        </p:spPr>
        <p:txBody>
          <a:bodyPr/>
          <a:lstStyle/>
          <a:p>
            <a:r>
              <a:rPr lang="ru-RU" sz="2000" b="1" u="sng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Консультация педагога — психолога Браун А.С. 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«Развитие мелкой моторики рук детей дошкольного возраста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»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, 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«Как правильно подготовиться к посещению детского сада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», </a:t>
            </a:r>
            <a:r>
              <a:rPr lang="ru-RU" sz="2000" b="1" dirty="0">
                <a:solidFill>
                  <a:srgbClr val="444444"/>
                </a:solidFill>
                <a:latin typeface="Open Sans"/>
              </a:rPr>
              <a:t> 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«О результатах диагностики детей к школе часть 1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», «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О результатах диагностики детей к школе часть 2»</a:t>
            </a:r>
          </a:p>
          <a:p>
            <a:r>
              <a:rPr lang="ru-RU" sz="2000" b="1" u="sng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Консультация воспитателя </a:t>
            </a:r>
            <a:r>
              <a:rPr lang="ru-RU" sz="2000" b="1" u="sng" dirty="0" err="1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Золотухина</a:t>
            </a:r>
            <a:r>
              <a:rPr lang="ru-RU" sz="2000" b="1" u="sng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 М.А. 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«Как найти подход к протестующему ребенку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», 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«Развитие речи у детей раннего возраста»</a:t>
            </a:r>
            <a:endParaRPr lang="ru-RU" sz="2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  <a:p>
            <a:r>
              <a:rPr lang="ru-RU" sz="2000" b="1" u="sng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Консультация воспитателя </a:t>
            </a:r>
            <a:r>
              <a:rPr lang="ru-RU" sz="2000" b="1" u="sng" dirty="0" err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Подъельцевой</a:t>
            </a:r>
            <a:r>
              <a:rPr lang="ru-RU" sz="2000" b="1" u="sng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 Е.К. 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«Безопасность детей летом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», 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Мастер класс для педагогов «использование квест технологий в работе с детьми»</a:t>
            </a:r>
          </a:p>
          <a:p>
            <a:r>
              <a:rPr lang="ru-RU" sz="2000" b="1" u="sng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Консультация </a:t>
            </a:r>
            <a:r>
              <a:rPr lang="ru-RU" sz="2000" b="1" u="sng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инструктора по физической культуре Максимовой Н.И</a:t>
            </a:r>
            <a:r>
              <a:rPr lang="ru-RU" sz="2000" b="1" u="sng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.</a:t>
            </a:r>
            <a:r>
              <a:rPr lang="en-US" sz="2000" b="1" u="sng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 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«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Как выбрать вид спорта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»</a:t>
            </a:r>
            <a:endParaRPr lang="en-US" sz="2000" b="1" dirty="0" smtClean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  <a:p>
            <a:r>
              <a:rPr lang="ru-RU" sz="2000" b="1" u="sng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Консультация воспитателя Непомнящих Ф.Р. 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«Можно, нельзя, надо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!», 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Консультация «Можно, нельзя, надо!»</a:t>
            </a:r>
            <a:endParaRPr lang="ru-RU" sz="2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  <a:p>
            <a:endParaRPr lang="en-US" sz="2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  <a:p>
            <a:endParaRPr lang="ru-RU" sz="2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000" b="1" u="sng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Консультация воспитателя </a:t>
            </a:r>
            <a:r>
              <a:rPr lang="ru-RU" sz="2000" b="1" u="sng" dirty="0" err="1" smtClean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Закарюкиной</a:t>
            </a:r>
            <a:r>
              <a:rPr lang="ru-RU" sz="2000" b="1" u="sng" dirty="0" smtClean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 М.М </a:t>
            </a:r>
            <a:r>
              <a:rPr lang="ru-RU" sz="2000" b="1" dirty="0" smtClean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 «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Воспитание 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у детей 2-3 лет навыков 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самообслуживания»</a:t>
            </a:r>
          </a:p>
          <a:p>
            <a:pPr lvl="0"/>
            <a:r>
              <a:rPr lang="ru-RU" sz="2000" b="1" u="sng" dirty="0" smtClean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Консультация </a:t>
            </a:r>
            <a:r>
              <a:rPr lang="ru-RU" sz="2000" b="1" u="sng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воспитателя </a:t>
            </a:r>
            <a:r>
              <a:rPr lang="ru-RU" sz="2000" b="1" u="sng" dirty="0" err="1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Балдиной</a:t>
            </a:r>
            <a:r>
              <a:rPr lang="ru-RU" sz="2000" b="1" u="sng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 О.А. </a:t>
            </a:r>
            <a:r>
              <a:rPr lang="ru-RU" sz="2000" b="1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«Как учить стихотворение с ребенком</a:t>
            </a:r>
            <a:r>
              <a:rPr lang="ru-RU" sz="2000" b="1" dirty="0" smtClean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», 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«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Изготовление цветка — символа при помощи техники нетрадиционного рисования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»</a:t>
            </a:r>
          </a:p>
          <a:p>
            <a:pPr lvl="0"/>
            <a:r>
              <a:rPr lang="ru-RU" sz="2000" b="1" u="sng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Консультация </a:t>
            </a:r>
            <a:r>
              <a:rPr lang="ru-RU" sz="2000" b="1" u="sng" dirty="0" smtClean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воспитателя Розе О.А. </a:t>
            </a:r>
            <a:r>
              <a:rPr lang="ru-RU" sz="2000" b="1" dirty="0" smtClean="0">
                <a:solidFill>
                  <a:srgbClr val="333333"/>
                </a:solidFill>
                <a:latin typeface="Philosopher"/>
              </a:rPr>
              <a:t> </a:t>
            </a:r>
            <a:r>
              <a:rPr lang="ru-RU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«Современные дети и гаджеты</a:t>
            </a:r>
            <a:r>
              <a:rPr lang="ru-RU" sz="2000" b="1" dirty="0" smtClean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  <a:ea typeface="+mj-ea"/>
                <a:cs typeface="+mj-cs"/>
              </a:rPr>
              <a:t>»</a:t>
            </a:r>
          </a:p>
          <a:p>
            <a:pPr lvl="0"/>
            <a:r>
              <a:rPr lang="ru-RU" sz="2000" b="1" u="sng" dirty="0" smtClean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Консультация </a:t>
            </a:r>
            <a:r>
              <a:rPr lang="ru-RU" sz="2000" b="1" u="sng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учителя — логопеда Карнауховой О.В. </a:t>
            </a:r>
            <a:r>
              <a:rPr lang="ru-RU" sz="2000" b="1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«Особенности речевого развития ребенка от 1-3 лет»</a:t>
            </a:r>
          </a:p>
          <a:p>
            <a:pPr lvl="0"/>
            <a:r>
              <a:rPr lang="ru-RU" sz="2000" b="1" u="sng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Консультация воспитателя Клоповой Г.В. </a:t>
            </a:r>
            <a:r>
              <a:rPr lang="ru-RU" sz="2000" b="1" dirty="0"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onotype Corsiva" panose="03010101010201010101" pitchFamily="66" charset="0"/>
              </a:rPr>
              <a:t>«Играй вместе с детьми»</a:t>
            </a:r>
          </a:p>
          <a:p>
            <a:endParaRPr lang="ru-RU" sz="20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Monotype Corsiva" panose="03010101010201010101" pitchFamily="66" charset="0"/>
              <a:ea typeface="+mj-ea"/>
              <a:cs typeface="+mj-c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708865"/>
      </p:ext>
    </p:extLst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47</TotalTime>
  <Words>393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Monotype Corsiva</vt:lpstr>
      <vt:lpstr>Open Sans</vt:lpstr>
      <vt:lpstr>Philosopher</vt:lpstr>
      <vt:lpstr>Times New Roman</vt:lpstr>
      <vt:lpstr>лица</vt:lpstr>
      <vt:lpstr>  «Поддержка семей,имеющих детей»                                                                                       Выполнила : воспитатели                                                                                                       Золотухина М. А..                                                                                               Клопова Г.В.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детский сад Солнышко</cp:lastModifiedBy>
  <cp:revision>95</cp:revision>
  <dcterms:created xsi:type="dcterms:W3CDTF">2016-05-11T09:30:00Z</dcterms:created>
  <dcterms:modified xsi:type="dcterms:W3CDTF">2021-06-09T10:07:25Z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1049-10.2.0.7646</vt:lpwstr>
  </property>
</Properties>
</file>