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4660"/>
  </p:normalViewPr>
  <p:slideViewPr>
    <p:cSldViewPr>
      <p:cViewPr varScale="1">
        <p:scale>
          <a:sx n="67" d="100"/>
          <a:sy n="67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653137"/>
            <a:ext cx="8458200" cy="14226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Работа над самооценкой при выявлении умений в текстах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700808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Правописание падежных окончаний у имён существительных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воздухе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148064" y="1628800"/>
            <a:ext cx="0" cy="3600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4048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198884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860032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Правописание безударных гласных проверяемых  ударением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u="sng" dirty="0" smtClean="0"/>
              <a:t>е</a:t>
            </a:r>
            <a:r>
              <a:rPr lang="ru-RU" dirty="0" smtClean="0"/>
              <a:t>ревьев</a:t>
            </a:r>
          </a:p>
          <a:p>
            <a:r>
              <a:rPr lang="ru-RU" dirty="0" smtClean="0"/>
              <a:t>Сн</a:t>
            </a:r>
            <a:r>
              <a:rPr lang="ru-RU" u="sng" dirty="0" smtClean="0"/>
              <a:t>е</a:t>
            </a:r>
            <a:r>
              <a:rPr lang="ru-RU" dirty="0" smtClean="0"/>
              <a:t>жинки</a:t>
            </a:r>
          </a:p>
          <a:p>
            <a:r>
              <a:rPr lang="ru-RU" dirty="0" smtClean="0"/>
              <a:t>Вес</a:t>
            </a:r>
            <a:r>
              <a:rPr lang="ru-RU" u="sng" dirty="0" smtClean="0"/>
              <a:t>е</a:t>
            </a:r>
            <a:r>
              <a:rPr lang="ru-RU" dirty="0" smtClean="0"/>
              <a:t>ло</a:t>
            </a:r>
          </a:p>
          <a:p>
            <a:r>
              <a:rPr lang="ru-RU" dirty="0" smtClean="0"/>
              <a:t>К</a:t>
            </a:r>
            <a:r>
              <a:rPr lang="ru-RU" u="sng" dirty="0" smtClean="0"/>
              <a:t>а</a:t>
            </a:r>
            <a:r>
              <a:rPr lang="ru-RU" dirty="0" smtClean="0"/>
              <a:t>таться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20072" y="1628800"/>
            <a:ext cx="0" cy="223224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76056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6056" y="386104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32040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996952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32040" y="35730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Правописание </a:t>
            </a:r>
            <a:r>
              <a:rPr lang="ru-RU" sz="2800" dirty="0" err="1" smtClean="0"/>
              <a:t>жи-ши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сне</a:t>
            </a:r>
            <a:r>
              <a:rPr lang="ru-RU" u="sng" dirty="0" smtClean="0"/>
              <a:t>жи</a:t>
            </a:r>
            <a:r>
              <a:rPr lang="ru-RU" dirty="0" smtClean="0"/>
              <a:t>нки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48064" y="1628800"/>
            <a:ext cx="0" cy="3600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04048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4048" y="198884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60032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Правописание суффикса в  наречиях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Весел</a:t>
            </a:r>
            <a:r>
              <a:rPr lang="ru-RU" u="sng" dirty="0" smtClean="0"/>
              <a:t>о</a:t>
            </a:r>
            <a:endParaRPr lang="ru-RU" u="sng" dirty="0"/>
          </a:p>
        </p:txBody>
      </p:sp>
      <p:sp>
        <p:nvSpPr>
          <p:cNvPr id="4" name="Половина рамки 3"/>
          <p:cNvSpPr/>
          <p:nvPr/>
        </p:nvSpPr>
        <p:spPr>
          <a:xfrm rot="2612961">
            <a:off x="1789251" y="1709205"/>
            <a:ext cx="312989" cy="19922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148064" y="1628800"/>
            <a:ext cx="0" cy="3600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4048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198884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860032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Раздельное написание предлогов  другими словами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u="sng" dirty="0" smtClean="0"/>
              <a:t> </a:t>
            </a:r>
            <a:r>
              <a:rPr lang="ru-RU" dirty="0" smtClean="0"/>
              <a:t>деревьев</a:t>
            </a:r>
          </a:p>
          <a:p>
            <a:r>
              <a:rPr lang="ru-RU" dirty="0" smtClean="0"/>
              <a:t>С</a:t>
            </a:r>
            <a:r>
              <a:rPr lang="ru-RU" u="sng" dirty="0" smtClean="0"/>
              <a:t> </a:t>
            </a:r>
            <a:r>
              <a:rPr lang="ru-RU" dirty="0" smtClean="0"/>
              <a:t>лёгким</a:t>
            </a:r>
          </a:p>
          <a:p>
            <a:r>
              <a:rPr lang="ru-RU" dirty="0" smtClean="0"/>
              <a:t>В</a:t>
            </a:r>
            <a:r>
              <a:rPr lang="ru-RU" u="sng" dirty="0" smtClean="0"/>
              <a:t> </a:t>
            </a:r>
            <a:r>
              <a:rPr lang="ru-RU" dirty="0" smtClean="0"/>
              <a:t>воздухе</a:t>
            </a:r>
          </a:p>
          <a:p>
            <a:r>
              <a:rPr lang="ru-RU" dirty="0" smtClean="0"/>
              <a:t>По</a:t>
            </a:r>
            <a:r>
              <a:rPr lang="ru-RU" u="sng" dirty="0" smtClean="0"/>
              <a:t> </a:t>
            </a:r>
            <a:r>
              <a:rPr lang="ru-RU" dirty="0" smtClean="0"/>
              <a:t>гладкому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20072" y="1700808"/>
            <a:ext cx="0" cy="223224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76056" y="17008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6056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184482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32040" y="249289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306896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32040" y="364502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348880"/>
            <a:ext cx="72008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Правописание безударных  падежных окончаний имён прилагательных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Гладкому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292080" y="2348880"/>
            <a:ext cx="0" cy="3600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148064" y="234888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48064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4048" y="249289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Правописание возвратного суффикса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Закружа</a:t>
            </a:r>
            <a:r>
              <a:rPr lang="ru-RU" u="sng" dirty="0" smtClean="0"/>
              <a:t>тся</a:t>
            </a:r>
          </a:p>
          <a:p>
            <a:r>
              <a:rPr lang="ru-RU" dirty="0" smtClean="0"/>
              <a:t>ката</a:t>
            </a:r>
            <a:r>
              <a:rPr lang="ru-RU" u="sng" dirty="0" smtClean="0"/>
              <a:t>ться</a:t>
            </a:r>
            <a:endParaRPr lang="ru-RU" u="sng" dirty="0"/>
          </a:p>
        </p:txBody>
      </p:sp>
      <p:sp>
        <p:nvSpPr>
          <p:cNvPr id="4" name="Половина рамки 3"/>
          <p:cNvSpPr/>
          <p:nvPr/>
        </p:nvSpPr>
        <p:spPr>
          <a:xfrm rot="1556551">
            <a:off x="2431658" y="1613616"/>
            <a:ext cx="296466" cy="15925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1556551">
            <a:off x="1925622" y="2192298"/>
            <a:ext cx="306306" cy="1660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20072" y="1628800"/>
            <a:ext cx="0" cy="10801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76056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76056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32040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2276872"/>
            <a:ext cx="576064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700808"/>
            <a:ext cx="43204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Правописание личных окончаний глаголов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Ударит</a:t>
            </a:r>
          </a:p>
          <a:p>
            <a:r>
              <a:rPr lang="ru-RU" dirty="0" smtClean="0"/>
              <a:t>будет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20072" y="1628800"/>
            <a:ext cx="0" cy="10801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76056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76056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32040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Правописание глаголов в неопределенной форме 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катат</a:t>
            </a:r>
            <a:r>
              <a:rPr lang="ru-RU" u="sng" dirty="0" smtClean="0"/>
              <a:t>ь</a:t>
            </a:r>
            <a:r>
              <a:rPr lang="ru-RU" dirty="0" smtClean="0"/>
              <a:t>ся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20072" y="1700808"/>
            <a:ext cx="0" cy="3600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76056" y="170080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6056" y="206084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184482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Оформление предложения на письме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20072" y="1988840"/>
            <a:ext cx="0" cy="352839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76056" y="198884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6056" y="551723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213285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32040" y="278092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3356992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32040" y="393305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932040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32040" y="306896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32040" y="364502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932040" y="42210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32040" y="450912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32040" y="4797152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932040" y="508518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32040" y="530120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мастер-класс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Продемонстрировать способы работы  над самооценкой при выявлении умений в текстах.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17 орфограмм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их нашли? </a:t>
            </a:r>
          </a:p>
          <a:p>
            <a:r>
              <a:rPr lang="ru-RU" dirty="0" smtClean="0"/>
              <a:t>Молодцы!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 Мартышки было плохое настроение. Она сидела на финиковой пальме и ела финики. Чем больше она их ела, тем лучше у неё становился  аппетит, но настроение почему-то не улучшалось. Мартышке было вкусно, но грустно.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Учебная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Выявить умения и зафиксировать их на шкале.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   Подул резкий ветер. Листья посыпались с деревьев с легким шумом. Закружатся в воздухе мягкие снежинки. Ударят морозы. Реки замёрзнут. Весело будет кататься ребятишкам по гладкому льду.</a:t>
            </a:r>
          </a:p>
          <a:p>
            <a:pPr fontAlgn="base"/>
            <a:r>
              <a:rPr lang="ru-RU" dirty="0" smtClean="0"/>
              <a:t>Учебник 3 класс Зеленина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Правописание гласных  в приставках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П</a:t>
            </a:r>
            <a:r>
              <a:rPr lang="ru-RU" u="sng" dirty="0" smtClean="0"/>
              <a:t>о</a:t>
            </a:r>
            <a:r>
              <a:rPr lang="ru-RU" dirty="0" smtClean="0"/>
              <a:t>дул</a:t>
            </a:r>
          </a:p>
          <a:p>
            <a:r>
              <a:rPr lang="ru-RU" dirty="0" smtClean="0"/>
              <a:t>П</a:t>
            </a:r>
            <a:r>
              <a:rPr lang="ru-RU" u="sng" dirty="0" smtClean="0"/>
              <a:t>о</a:t>
            </a:r>
            <a:r>
              <a:rPr lang="ru-RU" dirty="0" smtClean="0"/>
              <a:t>сыпались </a:t>
            </a:r>
          </a:p>
          <a:p>
            <a:r>
              <a:rPr lang="ru-RU" dirty="0" smtClean="0"/>
              <a:t>З</a:t>
            </a:r>
            <a:r>
              <a:rPr lang="ru-RU" u="sng" dirty="0" smtClean="0"/>
              <a:t>а</a:t>
            </a:r>
            <a:r>
              <a:rPr lang="ru-RU" dirty="0" smtClean="0"/>
              <a:t>мерзнут </a:t>
            </a:r>
            <a:endParaRPr lang="ru-RU" dirty="0"/>
          </a:p>
        </p:txBody>
      </p:sp>
      <p:sp>
        <p:nvSpPr>
          <p:cNvPr id="17" name="Половина рамки 16"/>
          <p:cNvSpPr/>
          <p:nvPr/>
        </p:nvSpPr>
        <p:spPr>
          <a:xfrm flipH="1">
            <a:off x="755576" y="1772816"/>
            <a:ext cx="576064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оловина рамки 17"/>
          <p:cNvSpPr/>
          <p:nvPr/>
        </p:nvSpPr>
        <p:spPr>
          <a:xfrm flipH="1">
            <a:off x="755576" y="2348880"/>
            <a:ext cx="576064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оловина рамки 18"/>
          <p:cNvSpPr/>
          <p:nvPr/>
        </p:nvSpPr>
        <p:spPr>
          <a:xfrm flipH="1">
            <a:off x="683568" y="2924944"/>
            <a:ext cx="576064" cy="14401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148064" y="1844824"/>
            <a:ext cx="0" cy="1800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04048" y="184482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004048" y="364502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860032" y="198884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860032" y="2636912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860032" y="321297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Парные согласные в середине слова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</a:t>
            </a:r>
            <a:r>
              <a:rPr lang="ru-RU" u="sng" dirty="0" smtClean="0"/>
              <a:t>з</a:t>
            </a:r>
            <a:r>
              <a:rPr lang="ru-RU" dirty="0" smtClean="0"/>
              <a:t>кий</a:t>
            </a:r>
          </a:p>
          <a:p>
            <a:r>
              <a:rPr lang="ru-RU" dirty="0" smtClean="0"/>
              <a:t>Лё</a:t>
            </a:r>
            <a:r>
              <a:rPr lang="ru-RU" u="sng" dirty="0" smtClean="0"/>
              <a:t>г</a:t>
            </a:r>
            <a:r>
              <a:rPr lang="ru-RU" dirty="0" smtClean="0"/>
              <a:t>кий</a:t>
            </a:r>
          </a:p>
          <a:p>
            <a:r>
              <a:rPr lang="ru-RU" dirty="0" smtClean="0"/>
              <a:t>Мя</a:t>
            </a:r>
            <a:r>
              <a:rPr lang="ru-RU" u="sng" dirty="0" smtClean="0"/>
              <a:t>г</a:t>
            </a:r>
            <a:r>
              <a:rPr lang="ru-RU" dirty="0" smtClean="0"/>
              <a:t>кие</a:t>
            </a:r>
          </a:p>
          <a:p>
            <a:r>
              <a:rPr lang="ru-RU" dirty="0" smtClean="0"/>
              <a:t>Ребяти</a:t>
            </a:r>
            <a:r>
              <a:rPr lang="ru-RU" u="sng" dirty="0" smtClean="0"/>
              <a:t>ш</a:t>
            </a:r>
            <a:r>
              <a:rPr lang="ru-RU" dirty="0" smtClean="0"/>
              <a:t>кам</a:t>
            </a:r>
          </a:p>
          <a:p>
            <a:r>
              <a:rPr lang="ru-RU" dirty="0" smtClean="0"/>
              <a:t>Гла</a:t>
            </a:r>
            <a:r>
              <a:rPr lang="ru-RU" u="sng" dirty="0" smtClean="0"/>
              <a:t>д</a:t>
            </a:r>
            <a:r>
              <a:rPr lang="ru-RU" dirty="0" smtClean="0"/>
              <a:t>кому</a:t>
            </a:r>
          </a:p>
          <a:p>
            <a:pPr algn="ctr">
              <a:buNone/>
            </a:pPr>
            <a:r>
              <a:rPr lang="ru-RU" dirty="0" smtClean="0"/>
              <a:t> Парные согласные в  конце  слова</a:t>
            </a:r>
          </a:p>
          <a:p>
            <a:r>
              <a:rPr lang="ru-RU" dirty="0" smtClean="0"/>
              <a:t>моро</a:t>
            </a:r>
            <a:r>
              <a:rPr lang="ru-RU" u="sng" dirty="0" smtClean="0"/>
              <a:t>з</a:t>
            </a:r>
            <a:endParaRPr lang="ru-RU" u="sng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20072" y="1628800"/>
            <a:ext cx="0" cy="273630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76056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6056" y="436510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32040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996952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932040" y="35730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32040" y="414908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2040" y="53732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20072" y="5157192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76056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76056" y="566124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Непроверяемые гласные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Вет</a:t>
            </a:r>
            <a:r>
              <a:rPr lang="ru-RU" u="sng" dirty="0" smtClean="0"/>
              <a:t>е</a:t>
            </a:r>
            <a:r>
              <a:rPr lang="ru-RU" dirty="0" smtClean="0"/>
              <a:t>р </a:t>
            </a:r>
          </a:p>
          <a:p>
            <a:r>
              <a:rPr lang="ru-RU" dirty="0" smtClean="0"/>
              <a:t>М</a:t>
            </a:r>
            <a:r>
              <a:rPr lang="ru-RU" u="sng" dirty="0" smtClean="0"/>
              <a:t>о</a:t>
            </a:r>
            <a:r>
              <a:rPr lang="ru-RU" dirty="0" smtClean="0"/>
              <a:t>роз</a:t>
            </a:r>
          </a:p>
          <a:p>
            <a:r>
              <a:rPr lang="ru-RU" dirty="0" smtClean="0"/>
              <a:t>Р</a:t>
            </a:r>
            <a:r>
              <a:rPr lang="ru-RU" u="sng" dirty="0" smtClean="0"/>
              <a:t>е</a:t>
            </a:r>
            <a:r>
              <a:rPr lang="ru-RU" dirty="0" smtClean="0"/>
              <a:t>бятишкам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92080" y="1628800"/>
            <a:ext cx="0" cy="1800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148064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148064" y="34290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4048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4048" y="2996952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Разделительный  мягкий знак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Лист</a:t>
            </a:r>
            <a:r>
              <a:rPr lang="ru-RU" u="sng" dirty="0" smtClean="0"/>
              <a:t>ь</a:t>
            </a:r>
            <a:r>
              <a:rPr lang="ru-RU" dirty="0" smtClean="0"/>
              <a:t>я </a:t>
            </a:r>
          </a:p>
          <a:p>
            <a:r>
              <a:rPr lang="ru-RU" dirty="0" smtClean="0"/>
              <a:t>Дерев</a:t>
            </a:r>
            <a:r>
              <a:rPr lang="ru-RU" u="sng" dirty="0" smtClean="0"/>
              <a:t>ь</a:t>
            </a:r>
            <a:r>
              <a:rPr lang="ru-RU" dirty="0" smtClean="0"/>
              <a:t>ев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48064" y="1628800"/>
            <a:ext cx="0" cy="10801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04048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4048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60032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860032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Мягкий знак  как показатель мягкости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Посыпалис</a:t>
            </a:r>
            <a:r>
              <a:rPr lang="ru-RU" u="sng" dirty="0" smtClean="0"/>
              <a:t>ь</a:t>
            </a:r>
          </a:p>
          <a:p>
            <a:r>
              <a:rPr lang="ru-RU" dirty="0" smtClean="0"/>
              <a:t>Л</a:t>
            </a:r>
            <a:r>
              <a:rPr lang="ru-RU" u="sng" dirty="0" smtClean="0"/>
              <a:t>ь</a:t>
            </a:r>
            <a:r>
              <a:rPr lang="ru-RU" dirty="0" smtClean="0"/>
              <a:t>ду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48064" y="1628800"/>
            <a:ext cx="0" cy="108012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04048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4048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60032" y="177281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860032" y="242088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229</Words>
  <Application>Microsoft Office PowerPoint</Application>
  <PresentationFormat>Экран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 Работа над самооценкой при выявлении умений в текстах </vt:lpstr>
      <vt:lpstr>Задача на мастер-класс</vt:lpstr>
      <vt:lpstr>     Учебная задача</vt:lpstr>
      <vt:lpstr>Слайд 4</vt:lpstr>
      <vt:lpstr>Правописание гласных  в приставках</vt:lpstr>
      <vt:lpstr>Парные согласные в середине слова</vt:lpstr>
      <vt:lpstr>Непроверяемые гласные</vt:lpstr>
      <vt:lpstr> Разделительный  мягкий знак</vt:lpstr>
      <vt:lpstr> Мягкий знак  как показатель мягкости</vt:lpstr>
      <vt:lpstr>Правописание падежных окончаний у имён существительных</vt:lpstr>
      <vt:lpstr>Правописание безударных гласных проверяемых  ударением</vt:lpstr>
      <vt:lpstr>Правописание жи-ши</vt:lpstr>
      <vt:lpstr>Правописание суффикса в  наречиях </vt:lpstr>
      <vt:lpstr>Раздельное написание предлогов  другими словами</vt:lpstr>
      <vt:lpstr>Правописание безударных  падежных окончаний имён прилагательных</vt:lpstr>
      <vt:lpstr>Правописание возвратного суффикса </vt:lpstr>
      <vt:lpstr>Правописание личных окончаний глаголов </vt:lpstr>
      <vt:lpstr>Правописание глаголов в неопределенной форме  </vt:lpstr>
      <vt:lpstr>Оформление предложения на письме</vt:lpstr>
      <vt:lpstr>17 орфограмм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Тема</dc:creator>
  <cp:lastModifiedBy>user</cp:lastModifiedBy>
  <cp:revision>21</cp:revision>
  <dcterms:created xsi:type="dcterms:W3CDTF">2014-02-27T14:12:42Z</dcterms:created>
  <dcterms:modified xsi:type="dcterms:W3CDTF">2014-03-18T02:58:52Z</dcterms:modified>
</cp:coreProperties>
</file>