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9" r:id="rId11"/>
    <p:sldId id="285" r:id="rId12"/>
    <p:sldId id="259" r:id="rId13"/>
    <p:sldId id="287" r:id="rId14"/>
    <p:sldId id="294" r:id="rId15"/>
    <p:sldId id="297" r:id="rId16"/>
    <p:sldId id="299" r:id="rId17"/>
    <p:sldId id="296" r:id="rId18"/>
    <p:sldId id="293" r:id="rId19"/>
    <p:sldId id="295" r:id="rId20"/>
    <p:sldId id="265" r:id="rId21"/>
    <p:sldId id="271" r:id="rId22"/>
    <p:sldId id="298" r:id="rId23"/>
    <p:sldId id="300" r:id="rId24"/>
    <p:sldId id="302" r:id="rId25"/>
    <p:sldId id="303" r:id="rId26"/>
    <p:sldId id="301" r:id="rId27"/>
    <p:sldId id="30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1D"/>
    <a:srgbClr val="FFF0EB"/>
    <a:srgbClr val="51A200"/>
    <a:srgbClr val="F5FFEB"/>
    <a:srgbClr val="ECFFF0"/>
    <a:srgbClr val="005674"/>
    <a:srgbClr val="D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2F691-4EF9-4882-89C2-FD910238692B}" type="doc">
      <dgm:prSet loTypeId="urn:microsoft.com/office/officeart/2005/8/layout/cycle8" loCatId="cycle" qsTypeId="urn:microsoft.com/office/officeart/2005/8/quickstyle/simple3" qsCatId="simple" csTypeId="urn:microsoft.com/office/officeart/2005/8/colors/colorful5" csCatId="colorful" phldr="1"/>
      <dgm:spPr/>
    </dgm:pt>
    <dgm:pt modelId="{72BD0554-68A1-43B4-8422-FE68B85E9B30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5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Параграф учебника</a:t>
          </a:r>
          <a:endParaRPr lang="ru-RU" sz="2400" dirty="0">
            <a:solidFill>
              <a:srgbClr val="00567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5535E2-BE4D-4B9A-97F6-1775724E8B70}" type="parTrans" cxnId="{6B93F220-5157-4E8C-BAC2-D5B87613A0E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192B87-5D7E-4521-B710-345B9D04BEAC}" type="sibTrans" cxnId="{6B93F220-5157-4E8C-BAC2-D5B87613A0EC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456AF1-4DFB-4E89-B0C4-2024EB999F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0086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Занимательная литература</a:t>
          </a:r>
          <a:endParaRPr lang="ru-RU" sz="2400" dirty="0">
            <a:solidFill>
              <a:srgbClr val="00861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05A63-E1B4-49DF-BD08-1471C8BC1C86}" type="parTrans" cxnId="{FAEA492B-ED74-4D91-88D7-4384A107751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FF390-92A3-45BB-9C5C-8CEE877B2F96}" type="sibTrans" cxnId="{FAEA492B-ED74-4D91-88D7-4384A107751F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49B25-C8A1-4613-A42D-D65373D3B6F1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51A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Научно-популярная литература </a:t>
          </a:r>
          <a:endParaRPr lang="ru-RU" sz="2400" dirty="0">
            <a:solidFill>
              <a:srgbClr val="51A2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9F78B-A95F-45F6-AA63-B9CF133F8D68}" type="parTrans" cxnId="{69297491-2535-44A3-B23E-65E05B86E67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377433-5512-4132-8AB8-AD0DE3804A7C}" type="sibTrans" cxnId="{69297491-2535-44A3-B23E-65E05B86E670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B8751-7AFB-4E35-A025-B7BD5F0B2A7D}">
      <dgm:prSet phldrT="[Текст]" custT="1"/>
      <dgm:spPr>
        <a:gradFill rotWithShape="0">
          <a:gsLst>
            <a:gs pos="0">
              <a:schemeClr val="accent5">
                <a:hueOff val="-9926068"/>
                <a:satOff val="40479"/>
                <a:lumOff val="-7256"/>
                <a:alphaOff val="0"/>
                <a:tint val="10000"/>
                <a:satMod val="300000"/>
              </a:schemeClr>
            </a:gs>
            <a:gs pos="80860">
              <a:srgbClr val="FFBEA7"/>
            </a:gs>
            <a:gs pos="100000">
              <a:srgbClr val="FFAB8D"/>
            </a:gs>
            <a:gs pos="34000">
              <a:schemeClr val="accent5">
                <a:hueOff val="-9926068"/>
                <a:satOff val="40479"/>
                <a:lumOff val="-7256"/>
                <a:alphaOff val="0"/>
                <a:tint val="13500"/>
                <a:satMod val="250000"/>
              </a:schemeClr>
            </a:gs>
          </a:gsLst>
        </a:gradFill>
      </dgm:spPr>
      <dgm:t>
        <a:bodyPr/>
        <a:lstStyle/>
        <a:p>
          <a:r>
            <a:rPr lang="ru-RU" sz="2400" dirty="0" smtClean="0">
              <a:solidFill>
                <a:srgbClr val="D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Текстовая (сюжетная) задача – пример микротекста</a:t>
          </a:r>
          <a:endParaRPr lang="ru-RU" sz="2400" dirty="0">
            <a:solidFill>
              <a:srgbClr val="D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30DE3-5817-4AA0-B85A-F2CF13DA7EE1}" type="parTrans" cxnId="{012F21FB-B904-4D78-807C-FE138D441910}">
      <dgm:prSet/>
      <dgm:spPr/>
      <dgm:t>
        <a:bodyPr/>
        <a:lstStyle/>
        <a:p>
          <a:endParaRPr lang="ru-RU"/>
        </a:p>
      </dgm:t>
    </dgm:pt>
    <dgm:pt modelId="{FCCF8D11-9C46-4BE5-9265-181FDD117934}" type="sibTrans" cxnId="{012F21FB-B904-4D78-807C-FE138D441910}">
      <dgm:prSet/>
      <dgm:spPr/>
      <dgm:t>
        <a:bodyPr/>
        <a:lstStyle/>
        <a:p>
          <a:endParaRPr lang="ru-RU"/>
        </a:p>
      </dgm:t>
    </dgm:pt>
    <dgm:pt modelId="{E8F1F500-0544-4AF8-8DAA-D90538A4FE6C}" type="pres">
      <dgm:prSet presAssocID="{F462F691-4EF9-4882-89C2-FD910238692B}" presName="compositeShape" presStyleCnt="0">
        <dgm:presLayoutVars>
          <dgm:chMax val="7"/>
          <dgm:dir/>
          <dgm:resizeHandles val="exact"/>
        </dgm:presLayoutVars>
      </dgm:prSet>
      <dgm:spPr/>
    </dgm:pt>
    <dgm:pt modelId="{7B2A0D88-FC49-42BF-9044-AA77DAC6AEF8}" type="pres">
      <dgm:prSet presAssocID="{F462F691-4EF9-4882-89C2-FD910238692B}" presName="wedge1" presStyleLbl="node1" presStyleIdx="0" presStyleCnt="4" custScaleX="198709" custLinFactNeighborX="2271" custLinFactNeighborY="204"/>
      <dgm:spPr/>
      <dgm:t>
        <a:bodyPr/>
        <a:lstStyle/>
        <a:p>
          <a:endParaRPr lang="ru-RU"/>
        </a:p>
      </dgm:t>
    </dgm:pt>
    <dgm:pt modelId="{C31C0E60-9D99-4D31-8402-11C8944B62D3}" type="pres">
      <dgm:prSet presAssocID="{F462F691-4EF9-4882-89C2-FD910238692B}" presName="dummy1a" presStyleCnt="0"/>
      <dgm:spPr/>
    </dgm:pt>
    <dgm:pt modelId="{D3B79246-1B89-416B-87DC-338BCBCF21A1}" type="pres">
      <dgm:prSet presAssocID="{F462F691-4EF9-4882-89C2-FD910238692B}" presName="dummy1b" presStyleCnt="0"/>
      <dgm:spPr/>
    </dgm:pt>
    <dgm:pt modelId="{EEACF4C8-C262-4C37-871E-51BB8F3F35CB}" type="pres">
      <dgm:prSet presAssocID="{F462F691-4EF9-4882-89C2-FD910238692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3A0C-7663-400C-AE29-2B778F8A4668}" type="pres">
      <dgm:prSet presAssocID="{F462F691-4EF9-4882-89C2-FD910238692B}" presName="wedge2" presStyleLbl="node1" presStyleIdx="1" presStyleCnt="4" custScaleX="198709" custLinFactNeighborX="3212" custLinFactNeighborY="2109"/>
      <dgm:spPr/>
      <dgm:t>
        <a:bodyPr/>
        <a:lstStyle/>
        <a:p>
          <a:endParaRPr lang="ru-RU"/>
        </a:p>
      </dgm:t>
    </dgm:pt>
    <dgm:pt modelId="{21C4B69A-DB26-4089-BEA0-9CC5790D6DE2}" type="pres">
      <dgm:prSet presAssocID="{F462F691-4EF9-4882-89C2-FD910238692B}" presName="dummy2a" presStyleCnt="0"/>
      <dgm:spPr/>
    </dgm:pt>
    <dgm:pt modelId="{B6AA4BDE-54AC-4E1E-BB3C-47508A4C2C7D}" type="pres">
      <dgm:prSet presAssocID="{F462F691-4EF9-4882-89C2-FD910238692B}" presName="dummy2b" presStyleCnt="0"/>
      <dgm:spPr/>
    </dgm:pt>
    <dgm:pt modelId="{6F9142A1-C1C6-4AA6-96DF-ED316D03335B}" type="pres">
      <dgm:prSet presAssocID="{F462F691-4EF9-4882-89C2-FD910238692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FADC0-0FDF-4ABE-A463-27B1055623A4}" type="pres">
      <dgm:prSet presAssocID="{F462F691-4EF9-4882-89C2-FD910238692B}" presName="wedge3" presStyleLbl="node1" presStyleIdx="2" presStyleCnt="4" custScaleX="198709" custLinFactNeighborX="2601" custLinFactNeighborY="2319"/>
      <dgm:spPr/>
      <dgm:t>
        <a:bodyPr/>
        <a:lstStyle/>
        <a:p>
          <a:endParaRPr lang="ru-RU"/>
        </a:p>
      </dgm:t>
    </dgm:pt>
    <dgm:pt modelId="{044054D7-1AE2-4927-8299-BACE54126A3F}" type="pres">
      <dgm:prSet presAssocID="{F462F691-4EF9-4882-89C2-FD910238692B}" presName="dummy3a" presStyleCnt="0"/>
      <dgm:spPr/>
    </dgm:pt>
    <dgm:pt modelId="{B54EF069-9634-4E01-85F4-57993935F145}" type="pres">
      <dgm:prSet presAssocID="{F462F691-4EF9-4882-89C2-FD910238692B}" presName="dummy3b" presStyleCnt="0"/>
      <dgm:spPr/>
    </dgm:pt>
    <dgm:pt modelId="{D9A2E7D3-040D-4763-BCB3-790F34AF4B67}" type="pres">
      <dgm:prSet presAssocID="{F462F691-4EF9-4882-89C2-FD910238692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724CD-0229-4A61-A591-C619596C90A7}" type="pres">
      <dgm:prSet presAssocID="{F462F691-4EF9-4882-89C2-FD910238692B}" presName="wedge4" presStyleLbl="node1" presStyleIdx="3" presStyleCnt="4" custScaleX="198709" custLinFactNeighborX="2271" custLinFactNeighborY="204"/>
      <dgm:spPr/>
      <dgm:t>
        <a:bodyPr/>
        <a:lstStyle/>
        <a:p>
          <a:endParaRPr lang="ru-RU"/>
        </a:p>
      </dgm:t>
    </dgm:pt>
    <dgm:pt modelId="{3B3D6119-BE80-4935-B50E-5244167F3245}" type="pres">
      <dgm:prSet presAssocID="{F462F691-4EF9-4882-89C2-FD910238692B}" presName="dummy4a" presStyleCnt="0"/>
      <dgm:spPr/>
    </dgm:pt>
    <dgm:pt modelId="{D85AEAC6-77F5-4D92-B719-B82C14DD369A}" type="pres">
      <dgm:prSet presAssocID="{F462F691-4EF9-4882-89C2-FD910238692B}" presName="dummy4b" presStyleCnt="0"/>
      <dgm:spPr/>
    </dgm:pt>
    <dgm:pt modelId="{A4DCB469-FD89-4A35-B8D1-ACC4E4F3C7BA}" type="pres">
      <dgm:prSet presAssocID="{F462F691-4EF9-4882-89C2-FD910238692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5299A-F240-40FD-B701-B89095722653}" type="pres">
      <dgm:prSet presAssocID="{49192B87-5D7E-4521-B710-345B9D04BEAC}" presName="arrowWedge1" presStyleLbl="fgSibTrans2D1" presStyleIdx="0" presStyleCnt="4" custScaleX="189508" custScaleY="106738" custLinFactNeighborX="1071" custLinFactNeighborY="535"/>
      <dgm:spPr/>
    </dgm:pt>
    <dgm:pt modelId="{8ADC9702-5B9F-4E96-98AF-AEADB74AEF2F}" type="pres">
      <dgm:prSet presAssocID="{7B8FF390-92A3-45BB-9C5C-8CEE877B2F96}" presName="arrowWedge2" presStyleLbl="fgSibTrans2D1" presStyleIdx="1" presStyleCnt="4" custScaleX="189508" custScaleY="102457" custLinFactNeighborX="1338"/>
      <dgm:spPr/>
    </dgm:pt>
    <dgm:pt modelId="{201CDAA8-E459-4E16-AAA0-F0ADA4F3871D}" type="pres">
      <dgm:prSet presAssocID="{8A377433-5512-4132-8AB8-AD0DE3804A7C}" presName="arrowWedge3" presStyleLbl="fgSibTrans2D1" presStyleIdx="2" presStyleCnt="4" custScaleX="189508" custScaleY="102457" custLinFactNeighborX="1338"/>
      <dgm:spPr/>
    </dgm:pt>
    <dgm:pt modelId="{642CB78D-314E-4239-B3FD-A3BFA1EF9AED}" type="pres">
      <dgm:prSet presAssocID="{FCCF8D11-9C46-4BE5-9265-181FDD117934}" presName="arrowWedge4" presStyleLbl="fgSibTrans2D1" presStyleIdx="3" presStyleCnt="4" custScaleX="189508" custScaleY="102457" custLinFactNeighborX="1338"/>
      <dgm:spPr/>
    </dgm:pt>
  </dgm:ptLst>
  <dgm:cxnLst>
    <dgm:cxn modelId="{6E6B536E-2E48-46D9-BC20-1D4FD722311F}" type="presOf" srcId="{24456AF1-4DFB-4E89-B0C4-2024EB999FD5}" destId="{D9883A0C-7663-400C-AE29-2B778F8A4668}" srcOrd="0" destOrd="0" presId="urn:microsoft.com/office/officeart/2005/8/layout/cycle8"/>
    <dgm:cxn modelId="{69297491-2535-44A3-B23E-65E05B86E670}" srcId="{F462F691-4EF9-4882-89C2-FD910238692B}" destId="{64149B25-C8A1-4613-A42D-D65373D3B6F1}" srcOrd="2" destOrd="0" parTransId="{6069F78B-A95F-45F6-AA63-B9CF133F8D68}" sibTransId="{8A377433-5512-4132-8AB8-AD0DE3804A7C}"/>
    <dgm:cxn modelId="{6B93F220-5157-4E8C-BAC2-D5B87613A0EC}" srcId="{F462F691-4EF9-4882-89C2-FD910238692B}" destId="{72BD0554-68A1-43B4-8422-FE68B85E9B30}" srcOrd="0" destOrd="0" parTransId="{F65535E2-BE4D-4B9A-97F6-1775724E8B70}" sibTransId="{49192B87-5D7E-4521-B710-345B9D04BEAC}"/>
    <dgm:cxn modelId="{012F21FB-B904-4D78-807C-FE138D441910}" srcId="{F462F691-4EF9-4882-89C2-FD910238692B}" destId="{E66B8751-7AFB-4E35-A025-B7BD5F0B2A7D}" srcOrd="3" destOrd="0" parTransId="{15230DE3-5817-4AA0-B85A-F2CF13DA7EE1}" sibTransId="{FCCF8D11-9C46-4BE5-9265-181FDD117934}"/>
    <dgm:cxn modelId="{7015D28B-DA56-46C7-A857-5186CDA1E3E5}" type="presOf" srcId="{72BD0554-68A1-43B4-8422-FE68B85E9B30}" destId="{7B2A0D88-FC49-42BF-9044-AA77DAC6AEF8}" srcOrd="0" destOrd="0" presId="urn:microsoft.com/office/officeart/2005/8/layout/cycle8"/>
    <dgm:cxn modelId="{F99E9790-F140-41E5-8D18-CA7F98EBB4BB}" type="presOf" srcId="{64149B25-C8A1-4613-A42D-D65373D3B6F1}" destId="{D9A2E7D3-040D-4763-BCB3-790F34AF4B67}" srcOrd="1" destOrd="0" presId="urn:microsoft.com/office/officeart/2005/8/layout/cycle8"/>
    <dgm:cxn modelId="{C7B78F0F-2C87-4779-A780-F30058492FA2}" type="presOf" srcId="{F462F691-4EF9-4882-89C2-FD910238692B}" destId="{E8F1F500-0544-4AF8-8DAA-D90538A4FE6C}" srcOrd="0" destOrd="0" presId="urn:microsoft.com/office/officeart/2005/8/layout/cycle8"/>
    <dgm:cxn modelId="{ECC8AE08-12CF-40DE-8084-CACC130799B1}" type="presOf" srcId="{72BD0554-68A1-43B4-8422-FE68B85E9B30}" destId="{EEACF4C8-C262-4C37-871E-51BB8F3F35CB}" srcOrd="1" destOrd="0" presId="urn:microsoft.com/office/officeart/2005/8/layout/cycle8"/>
    <dgm:cxn modelId="{FF7DB9B6-EC58-49C8-99FB-8764102BA5BD}" type="presOf" srcId="{E66B8751-7AFB-4E35-A025-B7BD5F0B2A7D}" destId="{DDF724CD-0229-4A61-A591-C619596C90A7}" srcOrd="0" destOrd="0" presId="urn:microsoft.com/office/officeart/2005/8/layout/cycle8"/>
    <dgm:cxn modelId="{FAEA492B-ED74-4D91-88D7-4384A107751F}" srcId="{F462F691-4EF9-4882-89C2-FD910238692B}" destId="{24456AF1-4DFB-4E89-B0C4-2024EB999FD5}" srcOrd="1" destOrd="0" parTransId="{B7B05A63-E1B4-49DF-BD08-1471C8BC1C86}" sibTransId="{7B8FF390-92A3-45BB-9C5C-8CEE877B2F96}"/>
    <dgm:cxn modelId="{923BEDC6-0258-43D4-9315-60850C669FB3}" type="presOf" srcId="{E66B8751-7AFB-4E35-A025-B7BD5F0B2A7D}" destId="{A4DCB469-FD89-4A35-B8D1-ACC4E4F3C7BA}" srcOrd="1" destOrd="0" presId="urn:microsoft.com/office/officeart/2005/8/layout/cycle8"/>
    <dgm:cxn modelId="{58A5C4B1-A18D-4856-BB64-C17BE60AB69D}" type="presOf" srcId="{64149B25-C8A1-4613-A42D-D65373D3B6F1}" destId="{723FADC0-0FDF-4ABE-A463-27B1055623A4}" srcOrd="0" destOrd="0" presId="urn:microsoft.com/office/officeart/2005/8/layout/cycle8"/>
    <dgm:cxn modelId="{4F30AE0D-E607-467F-A6DA-4EC65252440A}" type="presOf" srcId="{24456AF1-4DFB-4E89-B0C4-2024EB999FD5}" destId="{6F9142A1-C1C6-4AA6-96DF-ED316D03335B}" srcOrd="1" destOrd="0" presId="urn:microsoft.com/office/officeart/2005/8/layout/cycle8"/>
    <dgm:cxn modelId="{4AAD4910-1499-4F76-95ED-4ECFEDA1F8CF}" type="presParOf" srcId="{E8F1F500-0544-4AF8-8DAA-D90538A4FE6C}" destId="{7B2A0D88-FC49-42BF-9044-AA77DAC6AEF8}" srcOrd="0" destOrd="0" presId="urn:microsoft.com/office/officeart/2005/8/layout/cycle8"/>
    <dgm:cxn modelId="{97C4713F-5396-4622-8FA7-03AECD1C4DE4}" type="presParOf" srcId="{E8F1F500-0544-4AF8-8DAA-D90538A4FE6C}" destId="{C31C0E60-9D99-4D31-8402-11C8944B62D3}" srcOrd="1" destOrd="0" presId="urn:microsoft.com/office/officeart/2005/8/layout/cycle8"/>
    <dgm:cxn modelId="{682495DE-B815-4C3D-BF15-C85E1FB88563}" type="presParOf" srcId="{E8F1F500-0544-4AF8-8DAA-D90538A4FE6C}" destId="{D3B79246-1B89-416B-87DC-338BCBCF21A1}" srcOrd="2" destOrd="0" presId="urn:microsoft.com/office/officeart/2005/8/layout/cycle8"/>
    <dgm:cxn modelId="{F3C5AD00-038B-4530-986A-7689B81445B7}" type="presParOf" srcId="{E8F1F500-0544-4AF8-8DAA-D90538A4FE6C}" destId="{EEACF4C8-C262-4C37-871E-51BB8F3F35CB}" srcOrd="3" destOrd="0" presId="urn:microsoft.com/office/officeart/2005/8/layout/cycle8"/>
    <dgm:cxn modelId="{6ED0B739-D721-4604-9CE9-ED8FD09BF974}" type="presParOf" srcId="{E8F1F500-0544-4AF8-8DAA-D90538A4FE6C}" destId="{D9883A0C-7663-400C-AE29-2B778F8A4668}" srcOrd="4" destOrd="0" presId="urn:microsoft.com/office/officeart/2005/8/layout/cycle8"/>
    <dgm:cxn modelId="{115CD3B6-AD0F-498B-AC1B-88CA96406B76}" type="presParOf" srcId="{E8F1F500-0544-4AF8-8DAA-D90538A4FE6C}" destId="{21C4B69A-DB26-4089-BEA0-9CC5790D6DE2}" srcOrd="5" destOrd="0" presId="urn:microsoft.com/office/officeart/2005/8/layout/cycle8"/>
    <dgm:cxn modelId="{D2C1E026-71CC-41AE-B63A-C05F20AA88F1}" type="presParOf" srcId="{E8F1F500-0544-4AF8-8DAA-D90538A4FE6C}" destId="{B6AA4BDE-54AC-4E1E-BB3C-47508A4C2C7D}" srcOrd="6" destOrd="0" presId="urn:microsoft.com/office/officeart/2005/8/layout/cycle8"/>
    <dgm:cxn modelId="{A5FB30D6-77C0-4000-A3D3-8E73FB94F7C8}" type="presParOf" srcId="{E8F1F500-0544-4AF8-8DAA-D90538A4FE6C}" destId="{6F9142A1-C1C6-4AA6-96DF-ED316D03335B}" srcOrd="7" destOrd="0" presId="urn:microsoft.com/office/officeart/2005/8/layout/cycle8"/>
    <dgm:cxn modelId="{8C47B842-82D8-45CF-B2D4-BDB50487D130}" type="presParOf" srcId="{E8F1F500-0544-4AF8-8DAA-D90538A4FE6C}" destId="{723FADC0-0FDF-4ABE-A463-27B1055623A4}" srcOrd="8" destOrd="0" presId="urn:microsoft.com/office/officeart/2005/8/layout/cycle8"/>
    <dgm:cxn modelId="{9D6AB547-0147-4775-82FE-DF1808DD1E54}" type="presParOf" srcId="{E8F1F500-0544-4AF8-8DAA-D90538A4FE6C}" destId="{044054D7-1AE2-4927-8299-BACE54126A3F}" srcOrd="9" destOrd="0" presId="urn:microsoft.com/office/officeart/2005/8/layout/cycle8"/>
    <dgm:cxn modelId="{F03A3267-EB4C-4698-B493-449D1B0FFEEF}" type="presParOf" srcId="{E8F1F500-0544-4AF8-8DAA-D90538A4FE6C}" destId="{B54EF069-9634-4E01-85F4-57993935F145}" srcOrd="10" destOrd="0" presId="urn:microsoft.com/office/officeart/2005/8/layout/cycle8"/>
    <dgm:cxn modelId="{4EA63E5B-5001-4D82-9CDE-F92A849F5A3E}" type="presParOf" srcId="{E8F1F500-0544-4AF8-8DAA-D90538A4FE6C}" destId="{D9A2E7D3-040D-4763-BCB3-790F34AF4B67}" srcOrd="11" destOrd="0" presId="urn:microsoft.com/office/officeart/2005/8/layout/cycle8"/>
    <dgm:cxn modelId="{22DF985B-2D48-4507-AFC0-00B23FC7D6CD}" type="presParOf" srcId="{E8F1F500-0544-4AF8-8DAA-D90538A4FE6C}" destId="{DDF724CD-0229-4A61-A591-C619596C90A7}" srcOrd="12" destOrd="0" presId="urn:microsoft.com/office/officeart/2005/8/layout/cycle8"/>
    <dgm:cxn modelId="{E91DF40D-ADF5-4FD4-8D5E-303D010D11B4}" type="presParOf" srcId="{E8F1F500-0544-4AF8-8DAA-D90538A4FE6C}" destId="{3B3D6119-BE80-4935-B50E-5244167F3245}" srcOrd="13" destOrd="0" presId="urn:microsoft.com/office/officeart/2005/8/layout/cycle8"/>
    <dgm:cxn modelId="{07E46358-9C74-4EB6-A22E-ACC1BA00136F}" type="presParOf" srcId="{E8F1F500-0544-4AF8-8DAA-D90538A4FE6C}" destId="{D85AEAC6-77F5-4D92-B719-B82C14DD369A}" srcOrd="14" destOrd="0" presId="urn:microsoft.com/office/officeart/2005/8/layout/cycle8"/>
    <dgm:cxn modelId="{EE697BB7-F610-4052-8A8B-AEC4C16611EC}" type="presParOf" srcId="{E8F1F500-0544-4AF8-8DAA-D90538A4FE6C}" destId="{A4DCB469-FD89-4A35-B8D1-ACC4E4F3C7BA}" srcOrd="15" destOrd="0" presId="urn:microsoft.com/office/officeart/2005/8/layout/cycle8"/>
    <dgm:cxn modelId="{533B8777-ED20-4E3C-B8AF-B01309391FAC}" type="presParOf" srcId="{E8F1F500-0544-4AF8-8DAA-D90538A4FE6C}" destId="{F695299A-F240-40FD-B701-B89095722653}" srcOrd="16" destOrd="0" presId="urn:microsoft.com/office/officeart/2005/8/layout/cycle8"/>
    <dgm:cxn modelId="{4B066B60-CACC-4AAA-B1B4-3B76A13B1E80}" type="presParOf" srcId="{E8F1F500-0544-4AF8-8DAA-D90538A4FE6C}" destId="{8ADC9702-5B9F-4E96-98AF-AEADB74AEF2F}" srcOrd="17" destOrd="0" presId="urn:microsoft.com/office/officeart/2005/8/layout/cycle8"/>
    <dgm:cxn modelId="{89E71AEA-CE7F-4753-98F8-816AC4E5EF2D}" type="presParOf" srcId="{E8F1F500-0544-4AF8-8DAA-D90538A4FE6C}" destId="{201CDAA8-E459-4E16-AAA0-F0ADA4F3871D}" srcOrd="18" destOrd="0" presId="urn:microsoft.com/office/officeart/2005/8/layout/cycle8"/>
    <dgm:cxn modelId="{94B753D5-5D0F-47FA-9754-92F9D4D2B2DC}" type="presParOf" srcId="{E8F1F500-0544-4AF8-8DAA-D90538A4FE6C}" destId="{642CB78D-314E-4239-B3FD-A3BFA1EF9AE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1CEE79-C21E-496B-AF02-BBC241FD8F88}" type="doc">
      <dgm:prSet loTypeId="urn:microsoft.com/office/officeart/2005/8/layout/hierarchy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97622D-48D0-492C-ABFF-736B6AC3A51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текстом</a:t>
          </a:r>
          <a:endParaRPr lang="ru-RU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BE241-8C80-44CE-86BC-392F1EEA026F}" type="parTrans" cxnId="{EEF68D81-0D68-48DB-9C32-284289050E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E50A3-9845-4E41-A1EA-357363FDC550}" type="sibTrans" cxnId="{EEF68D81-0D68-48DB-9C32-284289050E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293CA-6EB5-46E4-A46B-816BF6A8168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уроке</a:t>
          </a:r>
          <a:endParaRPr lang="ru-RU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C3B3E-65AD-4B7E-946B-0F4F7DD7128F}" type="parTrans" cxnId="{A17BBFD4-A92B-45F3-8D53-800CBBFCEC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87A55-D573-4731-9766-7D7E0C0C984F}" type="sibTrans" cxnId="{A17BBFD4-A92B-45F3-8D53-800CBBFCEC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62E1A-428C-43FD-A12F-722CA3C2919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Текстовые (сюжетные) задачи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915E4-C750-4285-8D0D-BC08612C27A3}" type="parTrans" cxnId="{98EDF2FE-D58A-4C14-AA34-56C537F2F20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22FF8-F2A0-4AAD-B4EC-DCBD1EC0DBE5}" type="sibTrans" cxnId="{98EDF2FE-D58A-4C14-AA34-56C537F2F20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6DB5B-E9D1-4DF9-BC81-2610C9C0911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Параграф учебника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4AABD3-52F7-4F81-9E10-BF177150F269}" type="parTrans" cxnId="{8353058F-4E50-4292-BC1B-688C5B3B35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733A4-1CEF-4414-8417-7D8846968E03}" type="sibTrans" cxnId="{8353058F-4E50-4292-BC1B-688C5B3B35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2FED-C24D-47AA-AE6D-FEDB0056178A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внеурочной деятельности</a:t>
          </a:r>
          <a:endParaRPr lang="ru-RU" sz="20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9076C-5CC6-4955-B15C-F1F736671DBE}" type="parTrans" cxnId="{FA573C86-6309-49EA-ACA1-9BC2C690D3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5AAA0-A737-454F-B9CF-BDA2E47F1FFD}" type="sibTrans" cxnId="{FA573C86-6309-49EA-ACA1-9BC2C690D37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0EC240-38A9-4537-927A-4FB67D37C21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тексты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9B2497-8AB7-4D9A-8458-22ED610AABC7}" type="parTrans" cxnId="{01F9C362-7F65-4732-8B9B-98EEB7E9144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76A4A-06DD-467A-B9E6-C09CAFBBFE95}" type="sibTrans" cxnId="{01F9C362-7F65-4732-8B9B-98EEB7E9144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E7610-1810-4515-855F-0DFE8DEA009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Научно-популярные тексты</a:t>
          </a:r>
          <a:endParaRPr lang="ru-RU" sz="20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3D0FAC-0A19-495F-A702-B2F626244623}" type="parTrans" cxnId="{1A1749DD-EDB1-485D-9B14-F4240138F1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C0466-B05A-4633-90E3-E74129860C29}" type="sibTrans" cxnId="{1A1749DD-EDB1-485D-9B14-F4240138F1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56FD7-5674-4FF1-B332-B743084206A9}" type="pres">
      <dgm:prSet presAssocID="{4C1CEE79-C21E-496B-AF02-BBC241FD8F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4517CC-3789-4261-A9CC-C064A532DD28}" type="pres">
      <dgm:prSet presAssocID="{A797622D-48D0-492C-ABFF-736B6AC3A51B}" presName="hierRoot1" presStyleCnt="0"/>
      <dgm:spPr/>
    </dgm:pt>
    <dgm:pt modelId="{AF0C55AD-FAF3-4204-931F-E6FAF598D16E}" type="pres">
      <dgm:prSet presAssocID="{A797622D-48D0-492C-ABFF-736B6AC3A51B}" presName="composite" presStyleCnt="0"/>
      <dgm:spPr/>
    </dgm:pt>
    <dgm:pt modelId="{2F825E7A-0F0B-41FD-B87C-6B05E7DDB8FD}" type="pres">
      <dgm:prSet presAssocID="{A797622D-48D0-492C-ABFF-736B6AC3A51B}" presName="background" presStyleLbl="node0" presStyleIdx="0" presStyleCnt="1"/>
      <dgm:spPr/>
    </dgm:pt>
    <dgm:pt modelId="{FED33671-1D1E-4745-8ABA-5D2AF6F89128}" type="pres">
      <dgm:prSet presAssocID="{A797622D-48D0-492C-ABFF-736B6AC3A51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88E173-B3D4-4EFE-8759-3733BC51F531}" type="pres">
      <dgm:prSet presAssocID="{A797622D-48D0-492C-ABFF-736B6AC3A51B}" presName="hierChild2" presStyleCnt="0"/>
      <dgm:spPr/>
    </dgm:pt>
    <dgm:pt modelId="{D1FC757A-F65F-4DAD-AFBA-635B4FF280A7}" type="pres">
      <dgm:prSet presAssocID="{EA8C3B3E-65AD-4B7E-946B-0F4F7DD7128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0C7153-B1B3-48E8-B8EC-5C06F60C8E65}" type="pres">
      <dgm:prSet presAssocID="{501293CA-6EB5-46E4-A46B-816BF6A81681}" presName="hierRoot2" presStyleCnt="0"/>
      <dgm:spPr/>
    </dgm:pt>
    <dgm:pt modelId="{F453F44B-5E9B-44C6-AA10-7DB75D42DB94}" type="pres">
      <dgm:prSet presAssocID="{501293CA-6EB5-46E4-A46B-816BF6A81681}" presName="composite2" presStyleCnt="0"/>
      <dgm:spPr/>
    </dgm:pt>
    <dgm:pt modelId="{4E684F8D-FBE7-46C8-B336-CC3519C41A1D}" type="pres">
      <dgm:prSet presAssocID="{501293CA-6EB5-46E4-A46B-816BF6A81681}" presName="background2" presStyleLbl="node2" presStyleIdx="0" presStyleCnt="2"/>
      <dgm:spPr/>
    </dgm:pt>
    <dgm:pt modelId="{FB815A03-771A-4F41-A44F-96ECDB2B5531}" type="pres">
      <dgm:prSet presAssocID="{501293CA-6EB5-46E4-A46B-816BF6A8168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50321-A175-43C2-9159-4D3706B4F8A5}" type="pres">
      <dgm:prSet presAssocID="{501293CA-6EB5-46E4-A46B-816BF6A81681}" presName="hierChild3" presStyleCnt="0"/>
      <dgm:spPr/>
    </dgm:pt>
    <dgm:pt modelId="{931156B4-3288-4960-BA45-7E7C10B9730D}" type="pres">
      <dgm:prSet presAssocID="{60B915E4-C750-4285-8D0D-BC08612C27A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2591ABAA-FB38-4814-B8B5-E438B2576DC3}" type="pres">
      <dgm:prSet presAssocID="{F8D62E1A-428C-43FD-A12F-722CA3C29197}" presName="hierRoot3" presStyleCnt="0"/>
      <dgm:spPr/>
    </dgm:pt>
    <dgm:pt modelId="{BADCD624-5FE2-46A4-B093-211DF56A451F}" type="pres">
      <dgm:prSet presAssocID="{F8D62E1A-428C-43FD-A12F-722CA3C29197}" presName="composite3" presStyleCnt="0"/>
      <dgm:spPr/>
    </dgm:pt>
    <dgm:pt modelId="{31E89905-D352-4451-AFF8-CEC49D0C3BE6}" type="pres">
      <dgm:prSet presAssocID="{F8D62E1A-428C-43FD-A12F-722CA3C29197}" presName="background3" presStyleLbl="node3" presStyleIdx="0" presStyleCnt="4"/>
      <dgm:spPr/>
    </dgm:pt>
    <dgm:pt modelId="{91C57195-ABE1-4C44-A503-D70FEE0F2C27}" type="pres">
      <dgm:prSet presAssocID="{F8D62E1A-428C-43FD-A12F-722CA3C2919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9FD583-A378-45FC-885D-73C8CF26DB30}" type="pres">
      <dgm:prSet presAssocID="{F8D62E1A-428C-43FD-A12F-722CA3C29197}" presName="hierChild4" presStyleCnt="0"/>
      <dgm:spPr/>
    </dgm:pt>
    <dgm:pt modelId="{31544744-3C9B-4677-A3E4-E76BB7581C60}" type="pres">
      <dgm:prSet presAssocID="{CA4AABD3-52F7-4F81-9E10-BF177150F269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0551C97-C914-4952-AF39-A59F9DEC2747}" type="pres">
      <dgm:prSet presAssocID="{67B6DB5B-E9D1-4DF9-BC81-2610C9C09111}" presName="hierRoot3" presStyleCnt="0"/>
      <dgm:spPr/>
    </dgm:pt>
    <dgm:pt modelId="{91B2F2DD-2036-46B4-9F47-2FC02C43954B}" type="pres">
      <dgm:prSet presAssocID="{67B6DB5B-E9D1-4DF9-BC81-2610C9C09111}" presName="composite3" presStyleCnt="0"/>
      <dgm:spPr/>
    </dgm:pt>
    <dgm:pt modelId="{50D431C2-180F-4D55-81A5-4054BC37AD6F}" type="pres">
      <dgm:prSet presAssocID="{67B6DB5B-E9D1-4DF9-BC81-2610C9C09111}" presName="background3" presStyleLbl="node3" presStyleIdx="1" presStyleCnt="4"/>
      <dgm:spPr/>
    </dgm:pt>
    <dgm:pt modelId="{4B40281E-AAD8-4CE1-B0E2-FF868A37DC78}" type="pres">
      <dgm:prSet presAssocID="{67B6DB5B-E9D1-4DF9-BC81-2610C9C0911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69793-8998-49EA-9EF1-A8B49E400A6A}" type="pres">
      <dgm:prSet presAssocID="{67B6DB5B-E9D1-4DF9-BC81-2610C9C09111}" presName="hierChild4" presStyleCnt="0"/>
      <dgm:spPr/>
    </dgm:pt>
    <dgm:pt modelId="{32681338-1901-4341-9461-9E5D883325A8}" type="pres">
      <dgm:prSet presAssocID="{A229076C-5CC6-4955-B15C-F1F736671DB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D28A1C5-C804-4114-8792-189B0D0023F5}" type="pres">
      <dgm:prSet presAssocID="{67FF2FED-C24D-47AA-AE6D-FEDB0056178A}" presName="hierRoot2" presStyleCnt="0"/>
      <dgm:spPr/>
    </dgm:pt>
    <dgm:pt modelId="{ACDD799E-CE9E-4E60-A3A5-8A987C495FDA}" type="pres">
      <dgm:prSet presAssocID="{67FF2FED-C24D-47AA-AE6D-FEDB0056178A}" presName="composite2" presStyleCnt="0"/>
      <dgm:spPr/>
    </dgm:pt>
    <dgm:pt modelId="{248D4632-6CB4-465B-BAA4-BCB5AB8897E2}" type="pres">
      <dgm:prSet presAssocID="{67FF2FED-C24D-47AA-AE6D-FEDB0056178A}" presName="background2" presStyleLbl="node2" presStyleIdx="1" presStyleCnt="2"/>
      <dgm:spPr/>
    </dgm:pt>
    <dgm:pt modelId="{4BF3201B-996B-4B2C-950E-1E09326031FB}" type="pres">
      <dgm:prSet presAssocID="{67FF2FED-C24D-47AA-AE6D-FEDB0056178A}" presName="text2" presStyleLbl="fgAcc2" presStyleIdx="1" presStyleCnt="2" custScaleX="109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BACFD-FB86-4242-8EDD-38D004AE84B4}" type="pres">
      <dgm:prSet presAssocID="{67FF2FED-C24D-47AA-AE6D-FEDB0056178A}" presName="hierChild3" presStyleCnt="0"/>
      <dgm:spPr/>
    </dgm:pt>
    <dgm:pt modelId="{190708FF-D1AA-444E-B451-C94EDCDD2F6D}" type="pres">
      <dgm:prSet presAssocID="{909B2497-8AB7-4D9A-8458-22ED610AABC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535DAB54-364E-4663-9473-54F670270045}" type="pres">
      <dgm:prSet presAssocID="{B80EC240-38A9-4537-927A-4FB67D37C21F}" presName="hierRoot3" presStyleCnt="0"/>
      <dgm:spPr/>
    </dgm:pt>
    <dgm:pt modelId="{8D9FC15F-2765-44A3-8AE0-130E658C4F9A}" type="pres">
      <dgm:prSet presAssocID="{B80EC240-38A9-4537-927A-4FB67D37C21F}" presName="composite3" presStyleCnt="0"/>
      <dgm:spPr/>
    </dgm:pt>
    <dgm:pt modelId="{4A9ACA9E-9FAC-4AD6-81D9-FCBDEEE33BF5}" type="pres">
      <dgm:prSet presAssocID="{B80EC240-38A9-4537-927A-4FB67D37C21F}" presName="background3" presStyleLbl="node3" presStyleIdx="2" presStyleCnt="4"/>
      <dgm:spPr/>
    </dgm:pt>
    <dgm:pt modelId="{DBD2EA40-546A-49A0-B98E-1C91E32AEEEF}" type="pres">
      <dgm:prSet presAssocID="{B80EC240-38A9-4537-927A-4FB67D37C21F}" presName="text3" presStyleLbl="fgAcc3" presStyleIdx="2" presStyleCnt="4" custScaleX="116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0C82F-32DB-4768-9513-17AAB3207C69}" type="pres">
      <dgm:prSet presAssocID="{B80EC240-38A9-4537-927A-4FB67D37C21F}" presName="hierChild4" presStyleCnt="0"/>
      <dgm:spPr/>
    </dgm:pt>
    <dgm:pt modelId="{2F57ED94-B69A-418F-8EFE-30222B5385C9}" type="pres">
      <dgm:prSet presAssocID="{563D0FAC-0A19-495F-A702-B2F626244623}" presName="Name17" presStyleLbl="parChTrans1D3" presStyleIdx="3" presStyleCnt="4"/>
      <dgm:spPr/>
      <dgm:t>
        <a:bodyPr/>
        <a:lstStyle/>
        <a:p>
          <a:endParaRPr lang="ru-RU"/>
        </a:p>
      </dgm:t>
    </dgm:pt>
    <dgm:pt modelId="{2C91CD68-9AA6-4F6A-BB20-DEC6EDC0CFEA}" type="pres">
      <dgm:prSet presAssocID="{C19E7610-1810-4515-855F-0DFE8DEA0095}" presName="hierRoot3" presStyleCnt="0"/>
      <dgm:spPr/>
    </dgm:pt>
    <dgm:pt modelId="{321BEFE0-6B27-472B-A5BC-DF88C1CE2959}" type="pres">
      <dgm:prSet presAssocID="{C19E7610-1810-4515-855F-0DFE8DEA0095}" presName="composite3" presStyleCnt="0"/>
      <dgm:spPr/>
    </dgm:pt>
    <dgm:pt modelId="{39E47293-B291-4D62-B2F4-B9F6C17396D2}" type="pres">
      <dgm:prSet presAssocID="{C19E7610-1810-4515-855F-0DFE8DEA0095}" presName="background3" presStyleLbl="node3" presStyleIdx="3" presStyleCnt="4"/>
      <dgm:spPr/>
    </dgm:pt>
    <dgm:pt modelId="{CCF930F9-DB6A-4314-8BC5-3FF92EB2B392}" type="pres">
      <dgm:prSet presAssocID="{C19E7610-1810-4515-855F-0DFE8DEA0095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E39CF0-E15A-4F99-BC0D-E2623257F50E}" type="pres">
      <dgm:prSet presAssocID="{C19E7610-1810-4515-855F-0DFE8DEA0095}" presName="hierChild4" presStyleCnt="0"/>
      <dgm:spPr/>
    </dgm:pt>
  </dgm:ptLst>
  <dgm:cxnLst>
    <dgm:cxn modelId="{24384198-2863-4A45-A4A3-AEA3A52E9B87}" type="presOf" srcId="{F8D62E1A-428C-43FD-A12F-722CA3C29197}" destId="{91C57195-ABE1-4C44-A503-D70FEE0F2C27}" srcOrd="0" destOrd="0" presId="urn:microsoft.com/office/officeart/2005/8/layout/hierarchy1"/>
    <dgm:cxn modelId="{8353058F-4E50-4292-BC1B-688C5B3B3559}" srcId="{501293CA-6EB5-46E4-A46B-816BF6A81681}" destId="{67B6DB5B-E9D1-4DF9-BC81-2610C9C09111}" srcOrd="1" destOrd="0" parTransId="{CA4AABD3-52F7-4F81-9E10-BF177150F269}" sibTransId="{B4A733A4-1CEF-4414-8417-7D8846968E03}"/>
    <dgm:cxn modelId="{4FCD6A92-19C4-4BB4-83F9-D710DDE07AE4}" type="presOf" srcId="{B80EC240-38A9-4537-927A-4FB67D37C21F}" destId="{DBD2EA40-546A-49A0-B98E-1C91E32AEEEF}" srcOrd="0" destOrd="0" presId="urn:microsoft.com/office/officeart/2005/8/layout/hierarchy1"/>
    <dgm:cxn modelId="{A17BBFD4-A92B-45F3-8D53-800CBBFCECB5}" srcId="{A797622D-48D0-492C-ABFF-736B6AC3A51B}" destId="{501293CA-6EB5-46E4-A46B-816BF6A81681}" srcOrd="0" destOrd="0" parTransId="{EA8C3B3E-65AD-4B7E-946B-0F4F7DD7128F}" sibTransId="{AA887A55-D573-4731-9766-7D7E0C0C984F}"/>
    <dgm:cxn modelId="{A9B611BB-2D90-481E-B3D7-D5F1E87D5F30}" type="presOf" srcId="{C19E7610-1810-4515-855F-0DFE8DEA0095}" destId="{CCF930F9-DB6A-4314-8BC5-3FF92EB2B392}" srcOrd="0" destOrd="0" presId="urn:microsoft.com/office/officeart/2005/8/layout/hierarchy1"/>
    <dgm:cxn modelId="{EA09DAF7-553D-4F09-986F-52EBED5C359E}" type="presOf" srcId="{563D0FAC-0A19-495F-A702-B2F626244623}" destId="{2F57ED94-B69A-418F-8EFE-30222B5385C9}" srcOrd="0" destOrd="0" presId="urn:microsoft.com/office/officeart/2005/8/layout/hierarchy1"/>
    <dgm:cxn modelId="{2FBED290-AF2D-4572-9CB6-BC87B3673170}" type="presOf" srcId="{A229076C-5CC6-4955-B15C-F1F736671DBE}" destId="{32681338-1901-4341-9461-9E5D883325A8}" srcOrd="0" destOrd="0" presId="urn:microsoft.com/office/officeart/2005/8/layout/hierarchy1"/>
    <dgm:cxn modelId="{EC309F28-D165-4266-BCEC-8B769B5AA580}" type="presOf" srcId="{4C1CEE79-C21E-496B-AF02-BBC241FD8F88}" destId="{5F456FD7-5674-4FF1-B332-B743084206A9}" srcOrd="0" destOrd="0" presId="urn:microsoft.com/office/officeart/2005/8/layout/hierarchy1"/>
    <dgm:cxn modelId="{C544D1AE-DDC1-477C-B694-FD4DEC47CC70}" type="presOf" srcId="{67B6DB5B-E9D1-4DF9-BC81-2610C9C09111}" destId="{4B40281E-AAD8-4CE1-B0E2-FF868A37DC78}" srcOrd="0" destOrd="0" presId="urn:microsoft.com/office/officeart/2005/8/layout/hierarchy1"/>
    <dgm:cxn modelId="{FA573C86-6309-49EA-ACA1-9BC2C690D371}" srcId="{A797622D-48D0-492C-ABFF-736B6AC3A51B}" destId="{67FF2FED-C24D-47AA-AE6D-FEDB0056178A}" srcOrd="1" destOrd="0" parTransId="{A229076C-5CC6-4955-B15C-F1F736671DBE}" sibTransId="{A445AAA0-A737-454F-B9CF-BDA2E47F1FFD}"/>
    <dgm:cxn modelId="{F94E3FEA-67CF-4BB5-A827-473FECD44B46}" type="presOf" srcId="{CA4AABD3-52F7-4F81-9E10-BF177150F269}" destId="{31544744-3C9B-4677-A3E4-E76BB7581C60}" srcOrd="0" destOrd="0" presId="urn:microsoft.com/office/officeart/2005/8/layout/hierarchy1"/>
    <dgm:cxn modelId="{98EDF2FE-D58A-4C14-AA34-56C537F2F202}" srcId="{501293CA-6EB5-46E4-A46B-816BF6A81681}" destId="{F8D62E1A-428C-43FD-A12F-722CA3C29197}" srcOrd="0" destOrd="0" parTransId="{60B915E4-C750-4285-8D0D-BC08612C27A3}" sibTransId="{E1E22FF8-F2A0-4AAD-B4EC-DCBD1EC0DBE5}"/>
    <dgm:cxn modelId="{EEF68D81-0D68-48DB-9C32-284289050EFE}" srcId="{4C1CEE79-C21E-496B-AF02-BBC241FD8F88}" destId="{A797622D-48D0-492C-ABFF-736B6AC3A51B}" srcOrd="0" destOrd="0" parTransId="{7BCBE241-8C80-44CE-86BC-392F1EEA026F}" sibTransId="{89CE50A3-9845-4E41-A1EA-357363FDC550}"/>
    <dgm:cxn modelId="{F61AC507-B04B-4357-8810-828C632521AD}" type="presOf" srcId="{909B2497-8AB7-4D9A-8458-22ED610AABC7}" destId="{190708FF-D1AA-444E-B451-C94EDCDD2F6D}" srcOrd="0" destOrd="0" presId="urn:microsoft.com/office/officeart/2005/8/layout/hierarchy1"/>
    <dgm:cxn modelId="{5D679587-053F-4EEA-BA67-E2B6BD8A85A2}" type="presOf" srcId="{EA8C3B3E-65AD-4B7E-946B-0F4F7DD7128F}" destId="{D1FC757A-F65F-4DAD-AFBA-635B4FF280A7}" srcOrd="0" destOrd="0" presId="urn:microsoft.com/office/officeart/2005/8/layout/hierarchy1"/>
    <dgm:cxn modelId="{8551D63C-F08E-46AD-A23F-F8C5B3FF3A06}" type="presOf" srcId="{60B915E4-C750-4285-8D0D-BC08612C27A3}" destId="{931156B4-3288-4960-BA45-7E7C10B9730D}" srcOrd="0" destOrd="0" presId="urn:microsoft.com/office/officeart/2005/8/layout/hierarchy1"/>
    <dgm:cxn modelId="{01F9C362-7F65-4732-8B9B-98EEB7E91448}" srcId="{67FF2FED-C24D-47AA-AE6D-FEDB0056178A}" destId="{B80EC240-38A9-4537-927A-4FB67D37C21F}" srcOrd="0" destOrd="0" parTransId="{909B2497-8AB7-4D9A-8458-22ED610AABC7}" sibTransId="{85776A4A-06DD-467A-B9E6-C09CAFBBFE95}"/>
    <dgm:cxn modelId="{F9F8A461-04AA-41AE-AF70-38715C35D802}" type="presOf" srcId="{501293CA-6EB5-46E4-A46B-816BF6A81681}" destId="{FB815A03-771A-4F41-A44F-96ECDB2B5531}" srcOrd="0" destOrd="0" presId="urn:microsoft.com/office/officeart/2005/8/layout/hierarchy1"/>
    <dgm:cxn modelId="{E51DAFDE-8E27-4160-A3BE-89C42400F28B}" type="presOf" srcId="{67FF2FED-C24D-47AA-AE6D-FEDB0056178A}" destId="{4BF3201B-996B-4B2C-950E-1E09326031FB}" srcOrd="0" destOrd="0" presId="urn:microsoft.com/office/officeart/2005/8/layout/hierarchy1"/>
    <dgm:cxn modelId="{1A1749DD-EDB1-485D-9B14-F4240138F17E}" srcId="{67FF2FED-C24D-47AA-AE6D-FEDB0056178A}" destId="{C19E7610-1810-4515-855F-0DFE8DEA0095}" srcOrd="1" destOrd="0" parTransId="{563D0FAC-0A19-495F-A702-B2F626244623}" sibTransId="{D89C0466-B05A-4633-90E3-E74129860C29}"/>
    <dgm:cxn modelId="{DEEF085D-34FD-4B81-8CC7-B1D0E2A30687}" type="presOf" srcId="{A797622D-48D0-492C-ABFF-736B6AC3A51B}" destId="{FED33671-1D1E-4745-8ABA-5D2AF6F89128}" srcOrd="0" destOrd="0" presId="urn:microsoft.com/office/officeart/2005/8/layout/hierarchy1"/>
    <dgm:cxn modelId="{D902662A-19DC-491C-8DD6-574D7FE5EA4D}" type="presParOf" srcId="{5F456FD7-5674-4FF1-B332-B743084206A9}" destId="{FE4517CC-3789-4261-A9CC-C064A532DD28}" srcOrd="0" destOrd="0" presId="urn:microsoft.com/office/officeart/2005/8/layout/hierarchy1"/>
    <dgm:cxn modelId="{3ACB7E3B-D898-4E00-89A4-6FF5E236D25D}" type="presParOf" srcId="{FE4517CC-3789-4261-A9CC-C064A532DD28}" destId="{AF0C55AD-FAF3-4204-931F-E6FAF598D16E}" srcOrd="0" destOrd="0" presId="urn:microsoft.com/office/officeart/2005/8/layout/hierarchy1"/>
    <dgm:cxn modelId="{029AF554-7E27-44FD-B973-5F70B97E1836}" type="presParOf" srcId="{AF0C55AD-FAF3-4204-931F-E6FAF598D16E}" destId="{2F825E7A-0F0B-41FD-B87C-6B05E7DDB8FD}" srcOrd="0" destOrd="0" presId="urn:microsoft.com/office/officeart/2005/8/layout/hierarchy1"/>
    <dgm:cxn modelId="{6878C655-B67E-4862-B239-F8B81E0E3A8A}" type="presParOf" srcId="{AF0C55AD-FAF3-4204-931F-E6FAF598D16E}" destId="{FED33671-1D1E-4745-8ABA-5D2AF6F89128}" srcOrd="1" destOrd="0" presId="urn:microsoft.com/office/officeart/2005/8/layout/hierarchy1"/>
    <dgm:cxn modelId="{168B9428-1BA2-4DEA-B0AF-B7016F3318B7}" type="presParOf" srcId="{FE4517CC-3789-4261-A9CC-C064A532DD28}" destId="{7588E173-B3D4-4EFE-8759-3733BC51F531}" srcOrd="1" destOrd="0" presId="urn:microsoft.com/office/officeart/2005/8/layout/hierarchy1"/>
    <dgm:cxn modelId="{2A927E5F-0F83-4ACC-85A7-3E8152CD0AA3}" type="presParOf" srcId="{7588E173-B3D4-4EFE-8759-3733BC51F531}" destId="{D1FC757A-F65F-4DAD-AFBA-635B4FF280A7}" srcOrd="0" destOrd="0" presId="urn:microsoft.com/office/officeart/2005/8/layout/hierarchy1"/>
    <dgm:cxn modelId="{0E76C98A-F2E3-4DFF-A8E7-CDD29D429A22}" type="presParOf" srcId="{7588E173-B3D4-4EFE-8759-3733BC51F531}" destId="{0F0C7153-B1B3-48E8-B8EC-5C06F60C8E65}" srcOrd="1" destOrd="0" presId="urn:microsoft.com/office/officeart/2005/8/layout/hierarchy1"/>
    <dgm:cxn modelId="{2AF36F76-3907-4FCC-B6A5-0E0C0DBC7519}" type="presParOf" srcId="{0F0C7153-B1B3-48E8-B8EC-5C06F60C8E65}" destId="{F453F44B-5E9B-44C6-AA10-7DB75D42DB94}" srcOrd="0" destOrd="0" presId="urn:microsoft.com/office/officeart/2005/8/layout/hierarchy1"/>
    <dgm:cxn modelId="{83AF54FA-AD25-4CF8-A72C-321AB20EC446}" type="presParOf" srcId="{F453F44B-5E9B-44C6-AA10-7DB75D42DB94}" destId="{4E684F8D-FBE7-46C8-B336-CC3519C41A1D}" srcOrd="0" destOrd="0" presId="urn:microsoft.com/office/officeart/2005/8/layout/hierarchy1"/>
    <dgm:cxn modelId="{4D2BB9CB-E411-4CAA-B008-510622C3944E}" type="presParOf" srcId="{F453F44B-5E9B-44C6-AA10-7DB75D42DB94}" destId="{FB815A03-771A-4F41-A44F-96ECDB2B5531}" srcOrd="1" destOrd="0" presId="urn:microsoft.com/office/officeart/2005/8/layout/hierarchy1"/>
    <dgm:cxn modelId="{EE76D535-AD88-40EB-87BE-C649461C0F59}" type="presParOf" srcId="{0F0C7153-B1B3-48E8-B8EC-5C06F60C8E65}" destId="{3B250321-A175-43C2-9159-4D3706B4F8A5}" srcOrd="1" destOrd="0" presId="urn:microsoft.com/office/officeart/2005/8/layout/hierarchy1"/>
    <dgm:cxn modelId="{B2124B69-2BFA-42E8-880A-CFEA864A6708}" type="presParOf" srcId="{3B250321-A175-43C2-9159-4D3706B4F8A5}" destId="{931156B4-3288-4960-BA45-7E7C10B9730D}" srcOrd="0" destOrd="0" presId="urn:microsoft.com/office/officeart/2005/8/layout/hierarchy1"/>
    <dgm:cxn modelId="{3988823D-1360-4E79-AEDF-D075C6A75F0C}" type="presParOf" srcId="{3B250321-A175-43C2-9159-4D3706B4F8A5}" destId="{2591ABAA-FB38-4814-B8B5-E438B2576DC3}" srcOrd="1" destOrd="0" presId="urn:microsoft.com/office/officeart/2005/8/layout/hierarchy1"/>
    <dgm:cxn modelId="{04A37D10-6687-4344-8AAC-B724B57BD898}" type="presParOf" srcId="{2591ABAA-FB38-4814-B8B5-E438B2576DC3}" destId="{BADCD624-5FE2-46A4-B093-211DF56A451F}" srcOrd="0" destOrd="0" presId="urn:microsoft.com/office/officeart/2005/8/layout/hierarchy1"/>
    <dgm:cxn modelId="{B36D92C9-7B24-4DFF-A18A-071E7025DAFD}" type="presParOf" srcId="{BADCD624-5FE2-46A4-B093-211DF56A451F}" destId="{31E89905-D352-4451-AFF8-CEC49D0C3BE6}" srcOrd="0" destOrd="0" presId="urn:microsoft.com/office/officeart/2005/8/layout/hierarchy1"/>
    <dgm:cxn modelId="{B5191200-2E35-4C0D-A4D7-E59A3CF64377}" type="presParOf" srcId="{BADCD624-5FE2-46A4-B093-211DF56A451F}" destId="{91C57195-ABE1-4C44-A503-D70FEE0F2C27}" srcOrd="1" destOrd="0" presId="urn:microsoft.com/office/officeart/2005/8/layout/hierarchy1"/>
    <dgm:cxn modelId="{CCE99F28-DC55-4CA4-A0F8-D09CFCA2051D}" type="presParOf" srcId="{2591ABAA-FB38-4814-B8B5-E438B2576DC3}" destId="{1A9FD583-A378-45FC-885D-73C8CF26DB30}" srcOrd="1" destOrd="0" presId="urn:microsoft.com/office/officeart/2005/8/layout/hierarchy1"/>
    <dgm:cxn modelId="{F51348A5-80FA-422A-985E-4D91734706A6}" type="presParOf" srcId="{3B250321-A175-43C2-9159-4D3706B4F8A5}" destId="{31544744-3C9B-4677-A3E4-E76BB7581C60}" srcOrd="2" destOrd="0" presId="urn:microsoft.com/office/officeart/2005/8/layout/hierarchy1"/>
    <dgm:cxn modelId="{2B34AA9F-D9BA-4B37-8D98-51FDAEB20D1B}" type="presParOf" srcId="{3B250321-A175-43C2-9159-4D3706B4F8A5}" destId="{B0551C97-C914-4952-AF39-A59F9DEC2747}" srcOrd="3" destOrd="0" presId="urn:microsoft.com/office/officeart/2005/8/layout/hierarchy1"/>
    <dgm:cxn modelId="{EB4CA468-B61D-418C-8CE9-3856ED35A479}" type="presParOf" srcId="{B0551C97-C914-4952-AF39-A59F9DEC2747}" destId="{91B2F2DD-2036-46B4-9F47-2FC02C43954B}" srcOrd="0" destOrd="0" presId="urn:microsoft.com/office/officeart/2005/8/layout/hierarchy1"/>
    <dgm:cxn modelId="{0C30B3FE-19BC-479B-BEBE-24A726DF59CE}" type="presParOf" srcId="{91B2F2DD-2036-46B4-9F47-2FC02C43954B}" destId="{50D431C2-180F-4D55-81A5-4054BC37AD6F}" srcOrd="0" destOrd="0" presId="urn:microsoft.com/office/officeart/2005/8/layout/hierarchy1"/>
    <dgm:cxn modelId="{FD3C3548-B036-4572-8F7F-01B03473ABB4}" type="presParOf" srcId="{91B2F2DD-2036-46B4-9F47-2FC02C43954B}" destId="{4B40281E-AAD8-4CE1-B0E2-FF868A37DC78}" srcOrd="1" destOrd="0" presId="urn:microsoft.com/office/officeart/2005/8/layout/hierarchy1"/>
    <dgm:cxn modelId="{E3276BBB-9FE9-4BB1-BF14-4D9DB8BC4BAF}" type="presParOf" srcId="{B0551C97-C914-4952-AF39-A59F9DEC2747}" destId="{E7369793-8998-49EA-9EF1-A8B49E400A6A}" srcOrd="1" destOrd="0" presId="urn:microsoft.com/office/officeart/2005/8/layout/hierarchy1"/>
    <dgm:cxn modelId="{FB2DC5DF-B529-44CE-A24A-28D67B404B71}" type="presParOf" srcId="{7588E173-B3D4-4EFE-8759-3733BC51F531}" destId="{32681338-1901-4341-9461-9E5D883325A8}" srcOrd="2" destOrd="0" presId="urn:microsoft.com/office/officeart/2005/8/layout/hierarchy1"/>
    <dgm:cxn modelId="{F1ED1E12-08EB-45D5-89EA-7533A18063BF}" type="presParOf" srcId="{7588E173-B3D4-4EFE-8759-3733BC51F531}" destId="{7D28A1C5-C804-4114-8792-189B0D0023F5}" srcOrd="3" destOrd="0" presId="urn:microsoft.com/office/officeart/2005/8/layout/hierarchy1"/>
    <dgm:cxn modelId="{BFFC9A17-9B02-42C0-8818-57E570E0CA6D}" type="presParOf" srcId="{7D28A1C5-C804-4114-8792-189B0D0023F5}" destId="{ACDD799E-CE9E-4E60-A3A5-8A987C495FDA}" srcOrd="0" destOrd="0" presId="urn:microsoft.com/office/officeart/2005/8/layout/hierarchy1"/>
    <dgm:cxn modelId="{45F90EF6-66AB-4EA9-A6EA-5E2AD069A391}" type="presParOf" srcId="{ACDD799E-CE9E-4E60-A3A5-8A987C495FDA}" destId="{248D4632-6CB4-465B-BAA4-BCB5AB8897E2}" srcOrd="0" destOrd="0" presId="urn:microsoft.com/office/officeart/2005/8/layout/hierarchy1"/>
    <dgm:cxn modelId="{984E30C3-C16E-4A04-A7F5-7F68EC200773}" type="presParOf" srcId="{ACDD799E-CE9E-4E60-A3A5-8A987C495FDA}" destId="{4BF3201B-996B-4B2C-950E-1E09326031FB}" srcOrd="1" destOrd="0" presId="urn:microsoft.com/office/officeart/2005/8/layout/hierarchy1"/>
    <dgm:cxn modelId="{450D9043-9298-430C-8E77-1638362225A6}" type="presParOf" srcId="{7D28A1C5-C804-4114-8792-189B0D0023F5}" destId="{4CABACFD-FB86-4242-8EDD-38D004AE84B4}" srcOrd="1" destOrd="0" presId="urn:microsoft.com/office/officeart/2005/8/layout/hierarchy1"/>
    <dgm:cxn modelId="{A6BE0F8E-4698-4AB4-A10F-57BBE8DC2AE6}" type="presParOf" srcId="{4CABACFD-FB86-4242-8EDD-38D004AE84B4}" destId="{190708FF-D1AA-444E-B451-C94EDCDD2F6D}" srcOrd="0" destOrd="0" presId="urn:microsoft.com/office/officeart/2005/8/layout/hierarchy1"/>
    <dgm:cxn modelId="{572A838B-22E2-4F87-9CA7-1FC575996E30}" type="presParOf" srcId="{4CABACFD-FB86-4242-8EDD-38D004AE84B4}" destId="{535DAB54-364E-4663-9473-54F670270045}" srcOrd="1" destOrd="0" presId="urn:microsoft.com/office/officeart/2005/8/layout/hierarchy1"/>
    <dgm:cxn modelId="{1B613513-724E-4441-9091-E36C60D6FE0C}" type="presParOf" srcId="{535DAB54-364E-4663-9473-54F670270045}" destId="{8D9FC15F-2765-44A3-8AE0-130E658C4F9A}" srcOrd="0" destOrd="0" presId="urn:microsoft.com/office/officeart/2005/8/layout/hierarchy1"/>
    <dgm:cxn modelId="{D8BBF6A8-C476-4DCC-BC8A-AD373E892B7E}" type="presParOf" srcId="{8D9FC15F-2765-44A3-8AE0-130E658C4F9A}" destId="{4A9ACA9E-9FAC-4AD6-81D9-FCBDEEE33BF5}" srcOrd="0" destOrd="0" presId="urn:microsoft.com/office/officeart/2005/8/layout/hierarchy1"/>
    <dgm:cxn modelId="{DD8EAE47-19A2-419A-A628-A686285C7532}" type="presParOf" srcId="{8D9FC15F-2765-44A3-8AE0-130E658C4F9A}" destId="{DBD2EA40-546A-49A0-B98E-1C91E32AEEEF}" srcOrd="1" destOrd="0" presId="urn:microsoft.com/office/officeart/2005/8/layout/hierarchy1"/>
    <dgm:cxn modelId="{54A40226-2EC1-445D-B1D3-ADD46D286884}" type="presParOf" srcId="{535DAB54-364E-4663-9473-54F670270045}" destId="{2270C82F-32DB-4768-9513-17AAB3207C69}" srcOrd="1" destOrd="0" presId="urn:microsoft.com/office/officeart/2005/8/layout/hierarchy1"/>
    <dgm:cxn modelId="{D9A8F708-721B-4177-8765-D0351A3851F0}" type="presParOf" srcId="{4CABACFD-FB86-4242-8EDD-38D004AE84B4}" destId="{2F57ED94-B69A-418F-8EFE-30222B5385C9}" srcOrd="2" destOrd="0" presId="urn:microsoft.com/office/officeart/2005/8/layout/hierarchy1"/>
    <dgm:cxn modelId="{A6EDFA73-62FC-4809-9A23-44A85B6F5C7E}" type="presParOf" srcId="{4CABACFD-FB86-4242-8EDD-38D004AE84B4}" destId="{2C91CD68-9AA6-4F6A-BB20-DEC6EDC0CFEA}" srcOrd="3" destOrd="0" presId="urn:microsoft.com/office/officeart/2005/8/layout/hierarchy1"/>
    <dgm:cxn modelId="{88406C85-0F25-4482-898D-0F22281E2F94}" type="presParOf" srcId="{2C91CD68-9AA6-4F6A-BB20-DEC6EDC0CFEA}" destId="{321BEFE0-6B27-472B-A5BC-DF88C1CE2959}" srcOrd="0" destOrd="0" presId="urn:microsoft.com/office/officeart/2005/8/layout/hierarchy1"/>
    <dgm:cxn modelId="{7E0A918B-D49A-49CF-BB76-2B1C546612FB}" type="presParOf" srcId="{321BEFE0-6B27-472B-A5BC-DF88C1CE2959}" destId="{39E47293-B291-4D62-B2F4-B9F6C17396D2}" srcOrd="0" destOrd="0" presId="urn:microsoft.com/office/officeart/2005/8/layout/hierarchy1"/>
    <dgm:cxn modelId="{B125BE49-C96B-44AF-B5A5-B407C5E2F17D}" type="presParOf" srcId="{321BEFE0-6B27-472B-A5BC-DF88C1CE2959}" destId="{CCF930F9-DB6A-4314-8BC5-3FF92EB2B392}" srcOrd="1" destOrd="0" presId="urn:microsoft.com/office/officeart/2005/8/layout/hierarchy1"/>
    <dgm:cxn modelId="{4901027F-8426-41B5-86E7-838CA0CF1BD6}" type="presParOf" srcId="{2C91CD68-9AA6-4F6A-BB20-DEC6EDC0CFEA}" destId="{27E39CF0-E15A-4F99-BC0D-E2623257F5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0A2FD-EFFC-436D-AE16-1367B22A84A8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981B88-D5A7-49BF-BE6D-7C412DFBD58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проблема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7B1F2-CE03-40D0-8F06-371823F8D0A1}" type="parTrans" cxnId="{C2282D5E-1EC0-4AEA-8D89-5DF071840BC7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EB2A62-829D-4C0B-B9F4-CBE02E53CEF1}" type="sibTrans" cxnId="{C2282D5E-1EC0-4AEA-8D89-5DF071840BC7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02482-6DEB-4B36-BC87-7B8B036043EF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понимание математического текста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16EF83-CD3D-43AF-BF87-BEB961EF6494}" type="parTrans" cxnId="{BD8830DF-1437-4B8A-B869-89AFF8253DFB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D32BD-89E4-4D9F-A004-B8272970341E}" type="sibTrans" cxnId="{BD8830DF-1437-4B8A-B869-89AFF8253DFB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EB37A-A869-4519-914C-A96396CA515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Пример: «Сумма двух чисел равна 21. Две пятых одного числа и две трети другого равны 10. Найти эти числа»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77D4B-5B0A-42AE-9676-C8A4F8910E71}" type="parTrans" cxnId="{9183DB7D-E5F2-4D33-96F3-DB7D5D9903D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94EAC-96D1-49A7-A4A3-17264875F243}" type="sibTrans" cxnId="{9183DB7D-E5F2-4D33-96F3-DB7D5D9903D6}">
      <dgm:prSet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8D132D-39F1-4730-8564-3464A170E5F7}" type="pres">
      <dgm:prSet presAssocID="{90C0A2FD-EFFC-436D-AE16-1367B22A84A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87BD-3385-49E7-ACBF-8CABE30EAF3C}" type="pres">
      <dgm:prSet presAssocID="{90C0A2FD-EFFC-436D-AE16-1367B22A84A8}" presName="dummyMaxCanvas" presStyleCnt="0">
        <dgm:presLayoutVars/>
      </dgm:prSet>
      <dgm:spPr/>
    </dgm:pt>
    <dgm:pt modelId="{DBF45E76-9627-44AC-BCE3-DD9408378988}" type="pres">
      <dgm:prSet presAssocID="{90C0A2FD-EFFC-436D-AE16-1367B22A84A8}" presName="ThreeNodes_1" presStyleLbl="node1" presStyleIdx="0" presStyleCnt="3" custScaleX="53622" custScaleY="64384" custLinFactNeighborX="-23189" custLinFactNeighborY="-17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D02B-06FB-401B-83C1-AD81BA7D15A1}" type="pres">
      <dgm:prSet presAssocID="{90C0A2FD-EFFC-436D-AE16-1367B22A84A8}" presName="ThreeNodes_2" presStyleLbl="node1" presStyleIdx="1" presStyleCnt="3" custScaleX="75013" custScaleY="64337" custLinFactNeighborX="-9650" custLinFactNeighborY="-20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30F1C-0CB0-4958-A656-C8E7967AE868}" type="pres">
      <dgm:prSet presAssocID="{90C0A2FD-EFFC-436D-AE16-1367B22A84A8}" presName="ThreeNodes_3" presStyleLbl="node1" presStyleIdx="2" presStyleCnt="3" custScaleX="80856" custScaleY="105993" custLinFactNeighborX="10715" custLinFactNeighborY="-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B3A06-4909-44A4-86C5-6B5BE72D9604}" type="pres">
      <dgm:prSet presAssocID="{90C0A2FD-EFFC-436D-AE16-1367B22A84A8}" presName="ThreeConn_1-2" presStyleLbl="fgAccFollowNode1" presStyleIdx="0" presStyleCnt="2" custLinFactX="-113418" custLinFactNeighborX="-200000" custLinFactNeighborY="-39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C54C0-12AA-42F8-BF32-AD41D02560D2}" type="pres">
      <dgm:prSet presAssocID="{90C0A2FD-EFFC-436D-AE16-1367B22A84A8}" presName="ThreeConn_2-3" presStyleLbl="fgAccFollowNode1" presStyleIdx="1" presStyleCnt="2" custLinFactX="-38321" custLinFactNeighborX="-100000" custLinFactNeighborY="-42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FBF8D-BEF3-45BF-856B-0E5C58D262B4}" type="pres">
      <dgm:prSet presAssocID="{90C0A2FD-EFFC-436D-AE16-1367B22A84A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61EDE-DE9F-47FA-B082-A80216D4E137}" type="pres">
      <dgm:prSet presAssocID="{90C0A2FD-EFFC-436D-AE16-1367B22A84A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0791-8E60-4DC5-B5B1-0B6E331BF9EC}" type="pres">
      <dgm:prSet presAssocID="{90C0A2FD-EFFC-436D-AE16-1367B22A84A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06EAA-DF47-4544-ADE3-8B4CB7ACC0EA}" type="presOf" srcId="{30981B88-D5A7-49BF-BE6D-7C412DFBD581}" destId="{DBF45E76-9627-44AC-BCE3-DD9408378988}" srcOrd="0" destOrd="0" presId="urn:microsoft.com/office/officeart/2005/8/layout/vProcess5"/>
    <dgm:cxn modelId="{C90684E3-0F35-4EA2-8DA0-78074094B7D7}" type="presOf" srcId="{41EB2A62-829D-4C0B-B9F4-CBE02E53CEF1}" destId="{4D6B3A06-4909-44A4-86C5-6B5BE72D9604}" srcOrd="0" destOrd="0" presId="urn:microsoft.com/office/officeart/2005/8/layout/vProcess5"/>
    <dgm:cxn modelId="{BD8830DF-1437-4B8A-B869-89AFF8253DFB}" srcId="{90C0A2FD-EFFC-436D-AE16-1367B22A84A8}" destId="{D9002482-6DEB-4B36-BC87-7B8B036043EF}" srcOrd="1" destOrd="0" parTransId="{C616EF83-CD3D-43AF-BF87-BEB961EF6494}" sibTransId="{B22D32BD-89E4-4D9F-A004-B8272970341E}"/>
    <dgm:cxn modelId="{41AAB8E3-B3B7-4752-BB03-80414EDB3289}" type="presOf" srcId="{30981B88-D5A7-49BF-BE6D-7C412DFBD581}" destId="{0B3FBF8D-BEF3-45BF-856B-0E5C58D262B4}" srcOrd="1" destOrd="0" presId="urn:microsoft.com/office/officeart/2005/8/layout/vProcess5"/>
    <dgm:cxn modelId="{4EB17359-B569-451E-A613-9942A2BCF397}" type="presOf" srcId="{D9002482-6DEB-4B36-BC87-7B8B036043EF}" destId="{22D9D02B-06FB-401B-83C1-AD81BA7D15A1}" srcOrd="0" destOrd="0" presId="urn:microsoft.com/office/officeart/2005/8/layout/vProcess5"/>
    <dgm:cxn modelId="{5651E3A1-1708-4EF7-9B5E-7F97A18233CA}" type="presOf" srcId="{7E1EB37A-A869-4519-914C-A96396CA5159}" destId="{42830F1C-0CB0-4958-A656-C8E7967AE868}" srcOrd="0" destOrd="0" presId="urn:microsoft.com/office/officeart/2005/8/layout/vProcess5"/>
    <dgm:cxn modelId="{C2282D5E-1EC0-4AEA-8D89-5DF071840BC7}" srcId="{90C0A2FD-EFFC-436D-AE16-1367B22A84A8}" destId="{30981B88-D5A7-49BF-BE6D-7C412DFBD581}" srcOrd="0" destOrd="0" parTransId="{0C87B1F2-CE03-40D0-8F06-371823F8D0A1}" sibTransId="{41EB2A62-829D-4C0B-B9F4-CBE02E53CEF1}"/>
    <dgm:cxn modelId="{202C019E-B514-40D4-9F23-4BF5E3724259}" type="presOf" srcId="{90C0A2FD-EFFC-436D-AE16-1367B22A84A8}" destId="{BB8D132D-39F1-4730-8564-3464A170E5F7}" srcOrd="0" destOrd="0" presId="urn:microsoft.com/office/officeart/2005/8/layout/vProcess5"/>
    <dgm:cxn modelId="{2F97F3CD-6F88-4267-95DB-D37834B732CF}" type="presOf" srcId="{D9002482-6DEB-4B36-BC87-7B8B036043EF}" destId="{51D61EDE-DE9F-47FA-B082-A80216D4E137}" srcOrd="1" destOrd="0" presId="urn:microsoft.com/office/officeart/2005/8/layout/vProcess5"/>
    <dgm:cxn modelId="{C09B5D94-BB80-4170-AD2C-083E4BFEB29C}" type="presOf" srcId="{7E1EB37A-A869-4519-914C-A96396CA5159}" destId="{F0180791-8E60-4DC5-B5B1-0B6E331BF9EC}" srcOrd="1" destOrd="0" presId="urn:microsoft.com/office/officeart/2005/8/layout/vProcess5"/>
    <dgm:cxn modelId="{9183DB7D-E5F2-4D33-96F3-DB7D5D9903D6}" srcId="{90C0A2FD-EFFC-436D-AE16-1367B22A84A8}" destId="{7E1EB37A-A869-4519-914C-A96396CA5159}" srcOrd="2" destOrd="0" parTransId="{AA977D4B-5B0A-42AE-9676-C8A4F8910E71}" sibTransId="{15294EAC-96D1-49A7-A4A3-17264875F243}"/>
    <dgm:cxn modelId="{FEA3AC59-F4C3-48FD-8E56-589F5EB0F683}" type="presOf" srcId="{B22D32BD-89E4-4D9F-A004-B8272970341E}" destId="{E5AC54C0-12AA-42F8-BF32-AD41D02560D2}" srcOrd="0" destOrd="0" presId="urn:microsoft.com/office/officeart/2005/8/layout/vProcess5"/>
    <dgm:cxn modelId="{D256E115-B0E7-43AB-B1F8-29FB32B0C82F}" type="presParOf" srcId="{BB8D132D-39F1-4730-8564-3464A170E5F7}" destId="{4E8387BD-3385-49E7-ACBF-8CABE30EAF3C}" srcOrd="0" destOrd="0" presId="urn:microsoft.com/office/officeart/2005/8/layout/vProcess5"/>
    <dgm:cxn modelId="{9971D507-D25A-463D-8C35-BC480ED5EB21}" type="presParOf" srcId="{BB8D132D-39F1-4730-8564-3464A170E5F7}" destId="{DBF45E76-9627-44AC-BCE3-DD9408378988}" srcOrd="1" destOrd="0" presId="urn:microsoft.com/office/officeart/2005/8/layout/vProcess5"/>
    <dgm:cxn modelId="{E4090A91-6515-433D-903A-B182A7CEED72}" type="presParOf" srcId="{BB8D132D-39F1-4730-8564-3464A170E5F7}" destId="{22D9D02B-06FB-401B-83C1-AD81BA7D15A1}" srcOrd="2" destOrd="0" presId="urn:microsoft.com/office/officeart/2005/8/layout/vProcess5"/>
    <dgm:cxn modelId="{8FEC401F-FA59-4EE4-807F-736CC09D8C05}" type="presParOf" srcId="{BB8D132D-39F1-4730-8564-3464A170E5F7}" destId="{42830F1C-0CB0-4958-A656-C8E7967AE868}" srcOrd="3" destOrd="0" presId="urn:microsoft.com/office/officeart/2005/8/layout/vProcess5"/>
    <dgm:cxn modelId="{48B5464C-C4DF-4607-AC98-4C0C03784E32}" type="presParOf" srcId="{BB8D132D-39F1-4730-8564-3464A170E5F7}" destId="{4D6B3A06-4909-44A4-86C5-6B5BE72D9604}" srcOrd="4" destOrd="0" presId="urn:microsoft.com/office/officeart/2005/8/layout/vProcess5"/>
    <dgm:cxn modelId="{53A2818B-6D8D-443F-A979-8F560635DF02}" type="presParOf" srcId="{BB8D132D-39F1-4730-8564-3464A170E5F7}" destId="{E5AC54C0-12AA-42F8-BF32-AD41D02560D2}" srcOrd="5" destOrd="0" presId="urn:microsoft.com/office/officeart/2005/8/layout/vProcess5"/>
    <dgm:cxn modelId="{F557C678-7B58-4FAF-BECA-56380232C50A}" type="presParOf" srcId="{BB8D132D-39F1-4730-8564-3464A170E5F7}" destId="{0B3FBF8D-BEF3-45BF-856B-0E5C58D262B4}" srcOrd="6" destOrd="0" presId="urn:microsoft.com/office/officeart/2005/8/layout/vProcess5"/>
    <dgm:cxn modelId="{CC7F0AFD-42BB-4B06-8096-4A7E691A88A2}" type="presParOf" srcId="{BB8D132D-39F1-4730-8564-3464A170E5F7}" destId="{51D61EDE-DE9F-47FA-B082-A80216D4E137}" srcOrd="7" destOrd="0" presId="urn:microsoft.com/office/officeart/2005/8/layout/vProcess5"/>
    <dgm:cxn modelId="{92925003-DF0E-4DC3-B413-A93B4FC71CB0}" type="presParOf" srcId="{BB8D132D-39F1-4730-8564-3464A170E5F7}" destId="{F0180791-8E60-4DC5-B5B1-0B6E331BF9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BAB20-042C-49BD-877A-183B58C7024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D8A9934-EA41-4E96-922F-5681F90CC0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Арифметические элементы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0E777-571C-474A-B63B-EEF382940806}" type="parTrans" cxnId="{36B81638-6C3A-4AFD-809A-852AE20B8C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BBE6E-F2B6-43EE-8BC8-54F0F96DA205}" type="sibTrans" cxnId="{36B81638-6C3A-4AFD-809A-852AE20B8C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78885-958D-46A3-9445-B1CBD5C9771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Количественные числительные в цифровой или словесной записи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15AEB-D1C3-45C9-AFA8-38C923D3F54E}" type="parTrans" cxnId="{976EF049-B09E-497B-BFC5-B81D3CB206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4EC1C-C032-495C-B019-24B44AD3345E}" type="sibTrans" cxnId="{976EF049-B09E-497B-BFC5-B81D3CB206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D7856-5FA8-4C84-8705-C2E70C2B52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Языковые выражения и символика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242F2-5B31-430F-A880-7360644F0279}" type="parTrans" cxnId="{FDC8ECBD-4564-430F-8CD9-C7C3EDFEB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43E94-0B20-4638-91A2-46A4B068D5EB}" type="sibTrans" cxnId="{FDC8ECBD-4564-430F-8CD9-C7C3EDFEBE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1C6A3-FB57-4CAD-BDC5-7770726F1C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Описательные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выражения</a:t>
          </a:r>
          <a:r>
            <a:rPr lang="ru-RU" sz="200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первоначальная цена костюма; остальные книги; общее число автомобилей, изготовленных за месяц</a:t>
          </a:r>
          <a:endParaRPr lang="ru-RU" sz="20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BEAB9-2D96-4CED-A179-61B1B4921338}" type="parTrans" cxnId="{4D137602-C6B6-498A-AAE7-B71E3FFA394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E5B99-9019-4803-BEC6-DD7FE68ECD49}" type="sibTrans" cxnId="{4D137602-C6B6-498A-AAE7-B71E3FFA394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33ED-C112-48C8-B479-1FC94E058D79}" type="pres">
      <dgm:prSet presAssocID="{545BAB20-042C-49BD-877A-183B58C702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7C1BE4-5865-4803-AA23-58F0D227B8A7}" type="pres">
      <dgm:prSet presAssocID="{7D8A9934-EA41-4E96-922F-5681F90CC0BD}" presName="hierRoot1" presStyleCnt="0"/>
      <dgm:spPr/>
    </dgm:pt>
    <dgm:pt modelId="{2C35E072-619B-4D55-983B-E6C3780AF72A}" type="pres">
      <dgm:prSet presAssocID="{7D8A9934-EA41-4E96-922F-5681F90CC0BD}" presName="composite" presStyleCnt="0"/>
      <dgm:spPr/>
    </dgm:pt>
    <dgm:pt modelId="{3ED364C8-18EB-4CE4-A45E-4FC50566CFBA}" type="pres">
      <dgm:prSet presAssocID="{7D8A9934-EA41-4E96-922F-5681F90CC0BD}" presName="background" presStyleLbl="node0" presStyleIdx="0" presStyleCnt="1"/>
      <dgm:spPr/>
    </dgm:pt>
    <dgm:pt modelId="{23BE3C17-0462-4B6B-8357-5B617F025885}" type="pres">
      <dgm:prSet presAssocID="{7D8A9934-EA41-4E96-922F-5681F90CC0B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B6A475-29B1-4E66-B546-1E23AC9FFBBB}" type="pres">
      <dgm:prSet presAssocID="{7D8A9934-EA41-4E96-922F-5681F90CC0BD}" presName="hierChild2" presStyleCnt="0"/>
      <dgm:spPr/>
    </dgm:pt>
    <dgm:pt modelId="{6DD15BD9-FF6F-4D26-9C52-C30D6D79664D}" type="pres">
      <dgm:prSet presAssocID="{60515AEB-D1C3-45C9-AFA8-38C923D3F54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B5E7086-BFD4-49EB-BD99-885A6FE18FB7}" type="pres">
      <dgm:prSet presAssocID="{B3678885-958D-46A3-9445-B1CBD5C97718}" presName="hierRoot2" presStyleCnt="0"/>
      <dgm:spPr/>
    </dgm:pt>
    <dgm:pt modelId="{BEEA36E3-2236-43F7-B95D-65F6173BDB60}" type="pres">
      <dgm:prSet presAssocID="{B3678885-958D-46A3-9445-B1CBD5C97718}" presName="composite2" presStyleCnt="0"/>
      <dgm:spPr/>
    </dgm:pt>
    <dgm:pt modelId="{BEB88CCB-AD3E-48ED-B5B7-5E27AB7C48E0}" type="pres">
      <dgm:prSet presAssocID="{B3678885-958D-46A3-9445-B1CBD5C97718}" presName="background2" presStyleLbl="node2" presStyleIdx="0" presStyleCnt="3"/>
      <dgm:spPr/>
    </dgm:pt>
    <dgm:pt modelId="{BF783A69-EBD4-4952-BA53-173837BD266A}" type="pres">
      <dgm:prSet presAssocID="{B3678885-958D-46A3-9445-B1CBD5C9771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82F2AD-574E-4D61-AC2E-26CC24B9CC2D}" type="pres">
      <dgm:prSet presAssocID="{B3678885-958D-46A3-9445-B1CBD5C97718}" presName="hierChild3" presStyleCnt="0"/>
      <dgm:spPr/>
    </dgm:pt>
    <dgm:pt modelId="{FFBA09D0-82E3-41E7-8DBB-5A1476F892C3}" type="pres">
      <dgm:prSet presAssocID="{FEFBEAB9-2D96-4CED-A179-61B1B492133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D0E399C-4E23-46D9-ABD2-B00DEE55EB54}" type="pres">
      <dgm:prSet presAssocID="{04A1C6A3-FB57-4CAD-BDC5-7770726F1C32}" presName="hierRoot2" presStyleCnt="0"/>
      <dgm:spPr/>
    </dgm:pt>
    <dgm:pt modelId="{8DBEE49F-E118-44CC-84AC-91926350D1E1}" type="pres">
      <dgm:prSet presAssocID="{04A1C6A3-FB57-4CAD-BDC5-7770726F1C32}" presName="composite2" presStyleCnt="0"/>
      <dgm:spPr/>
    </dgm:pt>
    <dgm:pt modelId="{64668201-4587-43D8-A71A-5AB7BB5F843F}" type="pres">
      <dgm:prSet presAssocID="{04A1C6A3-FB57-4CAD-BDC5-7770726F1C32}" presName="background2" presStyleLbl="node2" presStyleIdx="1" presStyleCnt="3"/>
      <dgm:spPr/>
    </dgm:pt>
    <dgm:pt modelId="{BBDBCE16-57DB-4F9E-A2C1-D38669624763}" type="pres">
      <dgm:prSet presAssocID="{04A1C6A3-FB57-4CAD-BDC5-7770726F1C32}" presName="text2" presStyleLbl="fgAcc2" presStyleIdx="1" presStyleCnt="3" custScaleX="123552" custScaleY="1778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0C9A1-6C47-48BA-80E6-9B1383147FCB}" type="pres">
      <dgm:prSet presAssocID="{04A1C6A3-FB57-4CAD-BDC5-7770726F1C32}" presName="hierChild3" presStyleCnt="0"/>
      <dgm:spPr/>
    </dgm:pt>
    <dgm:pt modelId="{3CC1742E-4C01-4983-AB1E-0BBFEC705B40}" type="pres">
      <dgm:prSet presAssocID="{11C242F2-5B31-430F-A880-7360644F027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D0784A4-130D-4807-BE13-98150239CEA8}" type="pres">
      <dgm:prSet presAssocID="{A29D7856-5FA8-4C84-8705-C2E70C2B523A}" presName="hierRoot2" presStyleCnt="0"/>
      <dgm:spPr/>
    </dgm:pt>
    <dgm:pt modelId="{139F1E85-954F-4082-B91A-85187C1331C1}" type="pres">
      <dgm:prSet presAssocID="{A29D7856-5FA8-4C84-8705-C2E70C2B523A}" presName="composite2" presStyleCnt="0"/>
      <dgm:spPr/>
    </dgm:pt>
    <dgm:pt modelId="{2D89ACD9-11E5-4AE7-AAEB-98B2898511DA}" type="pres">
      <dgm:prSet presAssocID="{A29D7856-5FA8-4C84-8705-C2E70C2B523A}" presName="background2" presStyleLbl="node2" presStyleIdx="2" presStyleCnt="3"/>
      <dgm:spPr/>
    </dgm:pt>
    <dgm:pt modelId="{1166836F-DA83-4A0E-871B-8D6136B2C580}" type="pres">
      <dgm:prSet presAssocID="{A29D7856-5FA8-4C84-8705-C2E70C2B523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2F2BE3-3948-4EA7-B2AB-CCF735B42F43}" type="pres">
      <dgm:prSet presAssocID="{A29D7856-5FA8-4C84-8705-C2E70C2B523A}" presName="hierChild3" presStyleCnt="0"/>
      <dgm:spPr/>
    </dgm:pt>
  </dgm:ptLst>
  <dgm:cxnLst>
    <dgm:cxn modelId="{4D137602-C6B6-498A-AAE7-B71E3FFA394F}" srcId="{7D8A9934-EA41-4E96-922F-5681F90CC0BD}" destId="{04A1C6A3-FB57-4CAD-BDC5-7770726F1C32}" srcOrd="1" destOrd="0" parTransId="{FEFBEAB9-2D96-4CED-A179-61B1B4921338}" sibTransId="{8CFE5B99-9019-4803-BEC6-DD7FE68ECD49}"/>
    <dgm:cxn modelId="{D5EDADF4-1F92-40D1-8478-F27AF5FDFBCD}" type="presOf" srcId="{A29D7856-5FA8-4C84-8705-C2E70C2B523A}" destId="{1166836F-DA83-4A0E-871B-8D6136B2C580}" srcOrd="0" destOrd="0" presId="urn:microsoft.com/office/officeart/2005/8/layout/hierarchy1"/>
    <dgm:cxn modelId="{F304A9AA-77DF-4AB8-8F1C-00EC033AD052}" type="presOf" srcId="{B3678885-958D-46A3-9445-B1CBD5C97718}" destId="{BF783A69-EBD4-4952-BA53-173837BD266A}" srcOrd="0" destOrd="0" presId="urn:microsoft.com/office/officeart/2005/8/layout/hierarchy1"/>
    <dgm:cxn modelId="{A4447F67-BED2-4CA3-9F73-1B8EA893D868}" type="presOf" srcId="{7D8A9934-EA41-4E96-922F-5681F90CC0BD}" destId="{23BE3C17-0462-4B6B-8357-5B617F025885}" srcOrd="0" destOrd="0" presId="urn:microsoft.com/office/officeart/2005/8/layout/hierarchy1"/>
    <dgm:cxn modelId="{0653164B-5741-47AA-B3DE-17B17EDC9BE8}" type="presOf" srcId="{11C242F2-5B31-430F-A880-7360644F0279}" destId="{3CC1742E-4C01-4983-AB1E-0BBFEC705B40}" srcOrd="0" destOrd="0" presId="urn:microsoft.com/office/officeart/2005/8/layout/hierarchy1"/>
    <dgm:cxn modelId="{F69AAC21-8A93-4008-B8F3-D297BD18D904}" type="presOf" srcId="{FEFBEAB9-2D96-4CED-A179-61B1B4921338}" destId="{FFBA09D0-82E3-41E7-8DBB-5A1476F892C3}" srcOrd="0" destOrd="0" presId="urn:microsoft.com/office/officeart/2005/8/layout/hierarchy1"/>
    <dgm:cxn modelId="{36B81638-6C3A-4AFD-809A-852AE20B8CA1}" srcId="{545BAB20-042C-49BD-877A-183B58C70247}" destId="{7D8A9934-EA41-4E96-922F-5681F90CC0BD}" srcOrd="0" destOrd="0" parTransId="{E0A0E777-571C-474A-B63B-EEF382940806}" sibTransId="{11ABBE6E-F2B6-43EE-8BC8-54F0F96DA205}"/>
    <dgm:cxn modelId="{15CDC3C1-F763-4986-98AC-6851B2197ABC}" type="presOf" srcId="{04A1C6A3-FB57-4CAD-BDC5-7770726F1C32}" destId="{BBDBCE16-57DB-4F9E-A2C1-D38669624763}" srcOrd="0" destOrd="0" presId="urn:microsoft.com/office/officeart/2005/8/layout/hierarchy1"/>
    <dgm:cxn modelId="{1DC7ADF0-E1F4-4D10-B588-7F449536142F}" type="presOf" srcId="{545BAB20-042C-49BD-877A-183B58C70247}" destId="{930633ED-C112-48C8-B479-1FC94E058D79}" srcOrd="0" destOrd="0" presId="urn:microsoft.com/office/officeart/2005/8/layout/hierarchy1"/>
    <dgm:cxn modelId="{976EF049-B09E-497B-BFC5-B81D3CB20620}" srcId="{7D8A9934-EA41-4E96-922F-5681F90CC0BD}" destId="{B3678885-958D-46A3-9445-B1CBD5C97718}" srcOrd="0" destOrd="0" parTransId="{60515AEB-D1C3-45C9-AFA8-38C923D3F54E}" sibTransId="{5A34EC1C-C032-495C-B019-24B44AD3345E}"/>
    <dgm:cxn modelId="{1A60633C-E2D1-424C-8899-9B4F3F130AFF}" type="presOf" srcId="{60515AEB-D1C3-45C9-AFA8-38C923D3F54E}" destId="{6DD15BD9-FF6F-4D26-9C52-C30D6D79664D}" srcOrd="0" destOrd="0" presId="urn:microsoft.com/office/officeart/2005/8/layout/hierarchy1"/>
    <dgm:cxn modelId="{FDC8ECBD-4564-430F-8CD9-C7C3EDFEBE2F}" srcId="{7D8A9934-EA41-4E96-922F-5681F90CC0BD}" destId="{A29D7856-5FA8-4C84-8705-C2E70C2B523A}" srcOrd="2" destOrd="0" parTransId="{11C242F2-5B31-430F-A880-7360644F0279}" sibTransId="{EC143E94-0B20-4638-91A2-46A4B068D5EB}"/>
    <dgm:cxn modelId="{38AD127B-987A-4638-AF9D-BC2484209C2A}" type="presParOf" srcId="{930633ED-C112-48C8-B479-1FC94E058D79}" destId="{1B7C1BE4-5865-4803-AA23-58F0D227B8A7}" srcOrd="0" destOrd="0" presId="urn:microsoft.com/office/officeart/2005/8/layout/hierarchy1"/>
    <dgm:cxn modelId="{FB5F5CF0-C47F-4CF4-95DF-3CB47C6C47A1}" type="presParOf" srcId="{1B7C1BE4-5865-4803-AA23-58F0D227B8A7}" destId="{2C35E072-619B-4D55-983B-E6C3780AF72A}" srcOrd="0" destOrd="0" presId="urn:microsoft.com/office/officeart/2005/8/layout/hierarchy1"/>
    <dgm:cxn modelId="{8CCCCE27-13FB-4759-9C65-516D23F5FE32}" type="presParOf" srcId="{2C35E072-619B-4D55-983B-E6C3780AF72A}" destId="{3ED364C8-18EB-4CE4-A45E-4FC50566CFBA}" srcOrd="0" destOrd="0" presId="urn:microsoft.com/office/officeart/2005/8/layout/hierarchy1"/>
    <dgm:cxn modelId="{C73E07D1-3653-4929-9E79-16C148FA5E85}" type="presParOf" srcId="{2C35E072-619B-4D55-983B-E6C3780AF72A}" destId="{23BE3C17-0462-4B6B-8357-5B617F025885}" srcOrd="1" destOrd="0" presId="urn:microsoft.com/office/officeart/2005/8/layout/hierarchy1"/>
    <dgm:cxn modelId="{8170623D-ED99-4F16-AA0C-6B27CA567063}" type="presParOf" srcId="{1B7C1BE4-5865-4803-AA23-58F0D227B8A7}" destId="{29B6A475-29B1-4E66-B546-1E23AC9FFBBB}" srcOrd="1" destOrd="0" presId="urn:microsoft.com/office/officeart/2005/8/layout/hierarchy1"/>
    <dgm:cxn modelId="{AC8CA02C-9D6B-41C0-9A80-8D4D4B5853E7}" type="presParOf" srcId="{29B6A475-29B1-4E66-B546-1E23AC9FFBBB}" destId="{6DD15BD9-FF6F-4D26-9C52-C30D6D79664D}" srcOrd="0" destOrd="0" presId="urn:microsoft.com/office/officeart/2005/8/layout/hierarchy1"/>
    <dgm:cxn modelId="{C73F2B55-CB5F-479D-9EEE-7C82D8A63AE5}" type="presParOf" srcId="{29B6A475-29B1-4E66-B546-1E23AC9FFBBB}" destId="{8B5E7086-BFD4-49EB-BD99-885A6FE18FB7}" srcOrd="1" destOrd="0" presId="urn:microsoft.com/office/officeart/2005/8/layout/hierarchy1"/>
    <dgm:cxn modelId="{8AA10EAF-8992-43E1-8F79-81D454DEA648}" type="presParOf" srcId="{8B5E7086-BFD4-49EB-BD99-885A6FE18FB7}" destId="{BEEA36E3-2236-43F7-B95D-65F6173BDB60}" srcOrd="0" destOrd="0" presId="urn:microsoft.com/office/officeart/2005/8/layout/hierarchy1"/>
    <dgm:cxn modelId="{62FC2801-D40D-447A-AA1A-548A04068EB7}" type="presParOf" srcId="{BEEA36E3-2236-43F7-B95D-65F6173BDB60}" destId="{BEB88CCB-AD3E-48ED-B5B7-5E27AB7C48E0}" srcOrd="0" destOrd="0" presId="urn:microsoft.com/office/officeart/2005/8/layout/hierarchy1"/>
    <dgm:cxn modelId="{DB4D932A-2E5B-4E3F-89F1-E6E9A39193CA}" type="presParOf" srcId="{BEEA36E3-2236-43F7-B95D-65F6173BDB60}" destId="{BF783A69-EBD4-4952-BA53-173837BD266A}" srcOrd="1" destOrd="0" presId="urn:microsoft.com/office/officeart/2005/8/layout/hierarchy1"/>
    <dgm:cxn modelId="{291FCBB9-B939-43E9-A997-E1CFFFBFD74E}" type="presParOf" srcId="{8B5E7086-BFD4-49EB-BD99-885A6FE18FB7}" destId="{0082F2AD-574E-4D61-AC2E-26CC24B9CC2D}" srcOrd="1" destOrd="0" presId="urn:microsoft.com/office/officeart/2005/8/layout/hierarchy1"/>
    <dgm:cxn modelId="{34B08F31-6556-447A-95B9-3FC367A886CE}" type="presParOf" srcId="{29B6A475-29B1-4E66-B546-1E23AC9FFBBB}" destId="{FFBA09D0-82E3-41E7-8DBB-5A1476F892C3}" srcOrd="2" destOrd="0" presId="urn:microsoft.com/office/officeart/2005/8/layout/hierarchy1"/>
    <dgm:cxn modelId="{080BFEBD-25DC-44ED-8439-0B3C86D17A61}" type="presParOf" srcId="{29B6A475-29B1-4E66-B546-1E23AC9FFBBB}" destId="{ED0E399C-4E23-46D9-ABD2-B00DEE55EB54}" srcOrd="3" destOrd="0" presId="urn:microsoft.com/office/officeart/2005/8/layout/hierarchy1"/>
    <dgm:cxn modelId="{6FB6D628-0F0E-4AD0-A3FD-4773614AF819}" type="presParOf" srcId="{ED0E399C-4E23-46D9-ABD2-B00DEE55EB54}" destId="{8DBEE49F-E118-44CC-84AC-91926350D1E1}" srcOrd="0" destOrd="0" presId="urn:microsoft.com/office/officeart/2005/8/layout/hierarchy1"/>
    <dgm:cxn modelId="{2D64040A-5D07-440C-93E2-DF4FAED4F911}" type="presParOf" srcId="{8DBEE49F-E118-44CC-84AC-91926350D1E1}" destId="{64668201-4587-43D8-A71A-5AB7BB5F843F}" srcOrd="0" destOrd="0" presId="urn:microsoft.com/office/officeart/2005/8/layout/hierarchy1"/>
    <dgm:cxn modelId="{5E779464-CA15-4DE1-AEB6-EAB9CFD1675D}" type="presParOf" srcId="{8DBEE49F-E118-44CC-84AC-91926350D1E1}" destId="{BBDBCE16-57DB-4F9E-A2C1-D38669624763}" srcOrd="1" destOrd="0" presId="urn:microsoft.com/office/officeart/2005/8/layout/hierarchy1"/>
    <dgm:cxn modelId="{722E87D1-1CEF-4AD7-813A-4DB39BEAD9D3}" type="presParOf" srcId="{ED0E399C-4E23-46D9-ABD2-B00DEE55EB54}" destId="{8500C9A1-6C47-48BA-80E6-9B1383147FCB}" srcOrd="1" destOrd="0" presId="urn:microsoft.com/office/officeart/2005/8/layout/hierarchy1"/>
    <dgm:cxn modelId="{72F38D79-9125-4FFA-87AB-A7E8868C3B9E}" type="presParOf" srcId="{29B6A475-29B1-4E66-B546-1E23AC9FFBBB}" destId="{3CC1742E-4C01-4983-AB1E-0BBFEC705B40}" srcOrd="4" destOrd="0" presId="urn:microsoft.com/office/officeart/2005/8/layout/hierarchy1"/>
    <dgm:cxn modelId="{0D89D937-A8AE-4C85-B522-1365CDD13005}" type="presParOf" srcId="{29B6A475-29B1-4E66-B546-1E23AC9FFBBB}" destId="{AD0784A4-130D-4807-BE13-98150239CEA8}" srcOrd="5" destOrd="0" presId="urn:microsoft.com/office/officeart/2005/8/layout/hierarchy1"/>
    <dgm:cxn modelId="{F5A40FDB-40D7-46E5-9ABC-B455E84A1ED1}" type="presParOf" srcId="{AD0784A4-130D-4807-BE13-98150239CEA8}" destId="{139F1E85-954F-4082-B91A-85187C1331C1}" srcOrd="0" destOrd="0" presId="urn:microsoft.com/office/officeart/2005/8/layout/hierarchy1"/>
    <dgm:cxn modelId="{E08B72DC-E93A-447D-AB85-63476953DDD4}" type="presParOf" srcId="{139F1E85-954F-4082-B91A-85187C1331C1}" destId="{2D89ACD9-11E5-4AE7-AAEB-98B2898511DA}" srcOrd="0" destOrd="0" presId="urn:microsoft.com/office/officeart/2005/8/layout/hierarchy1"/>
    <dgm:cxn modelId="{7EFF5D4E-B89D-4AE0-BCA6-4DA654D6405E}" type="presParOf" srcId="{139F1E85-954F-4082-B91A-85187C1331C1}" destId="{1166836F-DA83-4A0E-871B-8D6136B2C580}" srcOrd="1" destOrd="0" presId="urn:microsoft.com/office/officeart/2005/8/layout/hierarchy1"/>
    <dgm:cxn modelId="{A2607BF9-441B-4E9C-8080-572C754D1A41}" type="presParOf" srcId="{AD0784A4-130D-4807-BE13-98150239CEA8}" destId="{C32F2BE3-3948-4EA7-B2AB-CCF735B42F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2AEC7B-03AD-4F92-A14C-BBB5D10E2AC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7E95CB1-28EF-4AD6-9798-532DBDD9038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ru-RU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уроке «открытия» нового знания.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и усвоение новой информации. Составление дневников, журналов, таблиц. Построение схем определений понятий, составление предписаний выполнения каких-либо действий, информационных схем.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B91F7F-022B-4D5C-AF06-1B285852D41A}" type="parTrans" cxnId="{68711E87-EC6F-422B-B9A4-518DB46C39D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A4460-B73F-45C4-BBD7-9FEDC0996974}" type="sibTrans" cxnId="{68711E87-EC6F-422B-B9A4-518DB46C39D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031023-6964-4594-85C4-EB448D347FE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уроке включения нового знания в систему уже имеющихся знаний.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Систематизация знаний. Составление систематизационных схем, кластеров, интеллект карт, таблиц, логическая маркировка текста.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F7D3B-E23B-49D9-8878-384AF9F1CEFE}" type="parTrans" cxnId="{C0618687-2131-4BE7-B201-DCB4340B410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949FD-865B-4003-A703-E1EDF7A4BEE2}" type="sibTrans" cxnId="{C0618687-2131-4BE7-B201-DCB4340B410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C064CD-72C1-4E43-B35D-1C16EE58D4F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86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Урок рефлексии.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знаний. Коррекция предписаний выполнения каких-либо действий, логическая маркировка текста.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F0F2E-99DB-4D06-8D90-7B707939B991}" type="parTrans" cxnId="{E3B5EB9A-13D4-4143-BFDC-EA86F461266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F2742-D417-47B9-802A-D254FA74AE31}" type="sibTrans" cxnId="{E3B5EB9A-13D4-4143-BFDC-EA86F461266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E142E-F6E1-4388-BC9A-3C68E57FA565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Домашнее задание.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Пропедевтика изучения нового материала, закрепление пройденного, коррекция знаний. Составление дневников, журналов, таблиц, логическая маркировка текста.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D8ECE-57A5-481B-95B4-1782F350BB2F}" type="parTrans" cxnId="{EB5FFFB7-A310-4954-95F5-C7F4EB79EB49}">
      <dgm:prSet/>
      <dgm:spPr/>
      <dgm:t>
        <a:bodyPr/>
        <a:lstStyle/>
        <a:p>
          <a:endParaRPr lang="ru-RU" sz="1800"/>
        </a:p>
      </dgm:t>
    </dgm:pt>
    <dgm:pt modelId="{E337B92F-A821-4555-8054-83BDF431002E}" type="sibTrans" cxnId="{EB5FFFB7-A310-4954-95F5-C7F4EB79EB49}">
      <dgm:prSet/>
      <dgm:spPr/>
      <dgm:t>
        <a:bodyPr/>
        <a:lstStyle/>
        <a:p>
          <a:endParaRPr lang="ru-RU" sz="1800"/>
        </a:p>
      </dgm:t>
    </dgm:pt>
    <dgm:pt modelId="{CE947DAE-9EB3-48AA-9C29-9922E1320B93}" type="pres">
      <dgm:prSet presAssocID="{932AEC7B-03AD-4F92-A14C-BBB5D10E2A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7FEDF24-2254-48BB-B46E-A2A79FAC0924}" type="pres">
      <dgm:prSet presAssocID="{932AEC7B-03AD-4F92-A14C-BBB5D10E2AC3}" presName="Name1" presStyleCnt="0"/>
      <dgm:spPr/>
      <dgm:t>
        <a:bodyPr/>
        <a:lstStyle/>
        <a:p>
          <a:endParaRPr lang="ru-RU"/>
        </a:p>
      </dgm:t>
    </dgm:pt>
    <dgm:pt modelId="{2434FA85-C20C-4174-95E7-F1BC1ED29663}" type="pres">
      <dgm:prSet presAssocID="{932AEC7B-03AD-4F92-A14C-BBB5D10E2AC3}" presName="cycle" presStyleCnt="0"/>
      <dgm:spPr/>
      <dgm:t>
        <a:bodyPr/>
        <a:lstStyle/>
        <a:p>
          <a:endParaRPr lang="ru-RU"/>
        </a:p>
      </dgm:t>
    </dgm:pt>
    <dgm:pt modelId="{79807F29-0C2E-4E58-82EE-AD89435F3BF3}" type="pres">
      <dgm:prSet presAssocID="{932AEC7B-03AD-4F92-A14C-BBB5D10E2AC3}" presName="srcNode" presStyleLbl="node1" presStyleIdx="0" presStyleCnt="4"/>
      <dgm:spPr/>
      <dgm:t>
        <a:bodyPr/>
        <a:lstStyle/>
        <a:p>
          <a:endParaRPr lang="ru-RU"/>
        </a:p>
      </dgm:t>
    </dgm:pt>
    <dgm:pt modelId="{94E35C7C-DB9B-41C5-8960-C7C2C14DA6DE}" type="pres">
      <dgm:prSet presAssocID="{932AEC7B-03AD-4F92-A14C-BBB5D10E2AC3}" presName="conn" presStyleLbl="parChTrans1D2" presStyleIdx="0" presStyleCnt="1"/>
      <dgm:spPr/>
      <dgm:t>
        <a:bodyPr/>
        <a:lstStyle/>
        <a:p>
          <a:endParaRPr lang="ru-RU"/>
        </a:p>
      </dgm:t>
    </dgm:pt>
    <dgm:pt modelId="{FAAE9928-4D08-418E-8FA8-31D67D1C7406}" type="pres">
      <dgm:prSet presAssocID="{932AEC7B-03AD-4F92-A14C-BBB5D10E2AC3}" presName="extraNode" presStyleLbl="node1" presStyleIdx="0" presStyleCnt="4"/>
      <dgm:spPr/>
      <dgm:t>
        <a:bodyPr/>
        <a:lstStyle/>
        <a:p>
          <a:endParaRPr lang="ru-RU"/>
        </a:p>
      </dgm:t>
    </dgm:pt>
    <dgm:pt modelId="{53E61C74-4667-453C-BBD5-71F990DC8BFA}" type="pres">
      <dgm:prSet presAssocID="{932AEC7B-03AD-4F92-A14C-BBB5D10E2AC3}" presName="dstNode" presStyleLbl="node1" presStyleIdx="0" presStyleCnt="4"/>
      <dgm:spPr/>
      <dgm:t>
        <a:bodyPr/>
        <a:lstStyle/>
        <a:p>
          <a:endParaRPr lang="ru-RU"/>
        </a:p>
      </dgm:t>
    </dgm:pt>
    <dgm:pt modelId="{417ADC0F-247A-4CAE-BBD4-7EB23096638B}" type="pres">
      <dgm:prSet presAssocID="{F7E95CB1-28EF-4AD6-9798-532DBDD9038F}" presName="text_1" presStyleLbl="node1" presStyleIdx="0" presStyleCnt="4" custScaleY="155678" custLinFactNeighborX="53" custLinFactNeighborY="-18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63CFB-7AB7-4C31-86D0-D90C09A3E747}" type="pres">
      <dgm:prSet presAssocID="{F7E95CB1-28EF-4AD6-9798-532DBDD9038F}" presName="accent_1" presStyleCnt="0"/>
      <dgm:spPr/>
      <dgm:t>
        <a:bodyPr/>
        <a:lstStyle/>
        <a:p>
          <a:endParaRPr lang="ru-RU"/>
        </a:p>
      </dgm:t>
    </dgm:pt>
    <dgm:pt modelId="{B2716A13-E977-43FB-BF4A-3CAF26A7DF73}" type="pres">
      <dgm:prSet presAssocID="{F7E95CB1-28EF-4AD6-9798-532DBDD9038F}" presName="accentRepeatNode" presStyleLbl="solidFgAcc1" presStyleIdx="0" presStyleCnt="4" custScaleY="139316" custLinFactNeighborX="-1262" custLinFactNeighborY="-15145"/>
      <dgm:spPr/>
      <dgm:t>
        <a:bodyPr/>
        <a:lstStyle/>
        <a:p>
          <a:endParaRPr lang="ru-RU"/>
        </a:p>
      </dgm:t>
    </dgm:pt>
    <dgm:pt modelId="{DC869C8B-87AD-4BF3-8ACF-A08594859D26}" type="pres">
      <dgm:prSet presAssocID="{D9031023-6964-4594-85C4-EB448D347FEB}" presName="text_2" presStyleLbl="node1" presStyleIdx="1" presStyleCnt="4" custScaleY="115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9B5E3-F570-4F03-A525-FC9CA3E358E4}" type="pres">
      <dgm:prSet presAssocID="{D9031023-6964-4594-85C4-EB448D347FEB}" presName="accent_2" presStyleCnt="0"/>
      <dgm:spPr/>
      <dgm:t>
        <a:bodyPr/>
        <a:lstStyle/>
        <a:p>
          <a:endParaRPr lang="ru-RU"/>
        </a:p>
      </dgm:t>
    </dgm:pt>
    <dgm:pt modelId="{81945DD8-C157-471D-9ED0-C5B9DEA69B90}" type="pres">
      <dgm:prSet presAssocID="{D9031023-6964-4594-85C4-EB448D347FE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5F77BE77-0BB0-43F9-88B2-A693F9713DE9}" type="pres">
      <dgm:prSet presAssocID="{9AC064CD-72C1-4E43-B35D-1C16EE58D4F7}" presName="text_3" presStyleLbl="node1" presStyleIdx="2" presStyleCnt="4" custScaleY="127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44807-824B-4387-8B8B-112324F02FE2}" type="pres">
      <dgm:prSet presAssocID="{9AC064CD-72C1-4E43-B35D-1C16EE58D4F7}" presName="accent_3" presStyleCnt="0"/>
      <dgm:spPr/>
      <dgm:t>
        <a:bodyPr/>
        <a:lstStyle/>
        <a:p>
          <a:endParaRPr lang="ru-RU"/>
        </a:p>
      </dgm:t>
    </dgm:pt>
    <dgm:pt modelId="{9BAB3E1A-5DAF-407F-B905-5E649DB76CC1}" type="pres">
      <dgm:prSet presAssocID="{9AC064CD-72C1-4E43-B35D-1C16EE58D4F7}" presName="accentRepeatNode" presStyleLbl="solidFgAcc1" presStyleIdx="2" presStyleCnt="4" custScaleY="117087"/>
      <dgm:spPr/>
      <dgm:t>
        <a:bodyPr/>
        <a:lstStyle/>
        <a:p>
          <a:endParaRPr lang="ru-RU"/>
        </a:p>
      </dgm:t>
    </dgm:pt>
    <dgm:pt modelId="{34924276-FC29-49E1-B007-82C94E5874EF}" type="pres">
      <dgm:prSet presAssocID="{40FE142E-F6E1-4388-BC9A-3C68E57FA565}" presName="text_4" presStyleLbl="node1" presStyleIdx="3" presStyleCnt="4" custScaleY="128456" custLinFactNeighborX="-824" custLinFactNeighborY="16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50E53-9E7B-46DB-90F7-B3BB1696C7F7}" type="pres">
      <dgm:prSet presAssocID="{40FE142E-F6E1-4388-BC9A-3C68E57FA565}" presName="accent_4" presStyleCnt="0"/>
      <dgm:spPr/>
      <dgm:t>
        <a:bodyPr/>
        <a:lstStyle/>
        <a:p>
          <a:endParaRPr lang="ru-RU"/>
        </a:p>
      </dgm:t>
    </dgm:pt>
    <dgm:pt modelId="{727FEEF7-BE82-4AC0-A3ED-23E1F9B0C3B4}" type="pres">
      <dgm:prSet presAssocID="{40FE142E-F6E1-4388-BC9A-3C68E57FA565}" presName="accentRepeatNode" presStyleLbl="solidFgAcc1" presStyleIdx="3" presStyleCnt="4" custScaleY="112347" custLinFactNeighborX="-6940" custLinFactNeighborY="12800"/>
      <dgm:spPr/>
      <dgm:t>
        <a:bodyPr/>
        <a:lstStyle/>
        <a:p>
          <a:endParaRPr lang="ru-RU"/>
        </a:p>
      </dgm:t>
    </dgm:pt>
  </dgm:ptLst>
  <dgm:cxnLst>
    <dgm:cxn modelId="{C0618687-2131-4BE7-B201-DCB4340B410D}" srcId="{932AEC7B-03AD-4F92-A14C-BBB5D10E2AC3}" destId="{D9031023-6964-4594-85C4-EB448D347FEB}" srcOrd="1" destOrd="0" parTransId="{436F7D3B-E23B-49D9-8878-384AF9F1CEFE}" sibTransId="{093949FD-865B-4003-A703-E1EDF7A4BEE2}"/>
    <dgm:cxn modelId="{E3B5EB9A-13D4-4143-BFDC-EA86F461266C}" srcId="{932AEC7B-03AD-4F92-A14C-BBB5D10E2AC3}" destId="{9AC064CD-72C1-4E43-B35D-1C16EE58D4F7}" srcOrd="2" destOrd="0" parTransId="{C38F0F2E-99DB-4D06-8D90-7B707939B991}" sibTransId="{F61F2742-D417-47B9-802A-D254FA74AE31}"/>
    <dgm:cxn modelId="{A9126A83-9C46-4016-B828-7B95DA8EA33A}" type="presOf" srcId="{9AC064CD-72C1-4E43-B35D-1C16EE58D4F7}" destId="{5F77BE77-0BB0-43F9-88B2-A693F9713DE9}" srcOrd="0" destOrd="0" presId="urn:microsoft.com/office/officeart/2008/layout/VerticalCurvedList"/>
    <dgm:cxn modelId="{C2A44FA7-F1F8-4F68-AB0B-E7B0F63C407B}" type="presOf" srcId="{932AEC7B-03AD-4F92-A14C-BBB5D10E2AC3}" destId="{CE947DAE-9EB3-48AA-9C29-9922E1320B93}" srcOrd="0" destOrd="0" presId="urn:microsoft.com/office/officeart/2008/layout/VerticalCurvedList"/>
    <dgm:cxn modelId="{9EA2C781-466A-41A7-A82A-AE0CA102F267}" type="presOf" srcId="{227A4460-B73F-45C4-BBD7-9FEDC0996974}" destId="{94E35C7C-DB9B-41C5-8960-C7C2C14DA6DE}" srcOrd="0" destOrd="0" presId="urn:microsoft.com/office/officeart/2008/layout/VerticalCurvedList"/>
    <dgm:cxn modelId="{6CF01158-9D8C-4061-BA21-DDFC4705B25B}" type="presOf" srcId="{40FE142E-F6E1-4388-BC9A-3C68E57FA565}" destId="{34924276-FC29-49E1-B007-82C94E5874EF}" srcOrd="0" destOrd="0" presId="urn:microsoft.com/office/officeart/2008/layout/VerticalCurvedList"/>
    <dgm:cxn modelId="{EB5FFFB7-A310-4954-95F5-C7F4EB79EB49}" srcId="{932AEC7B-03AD-4F92-A14C-BBB5D10E2AC3}" destId="{40FE142E-F6E1-4388-BC9A-3C68E57FA565}" srcOrd="3" destOrd="0" parTransId="{2D1D8ECE-57A5-481B-95B4-1782F350BB2F}" sibTransId="{E337B92F-A821-4555-8054-83BDF431002E}"/>
    <dgm:cxn modelId="{0A7ED7FC-3495-4E11-8678-0F97E4FBA70D}" type="presOf" srcId="{D9031023-6964-4594-85C4-EB448D347FEB}" destId="{DC869C8B-87AD-4BF3-8ACF-A08594859D26}" srcOrd="0" destOrd="0" presId="urn:microsoft.com/office/officeart/2008/layout/VerticalCurvedList"/>
    <dgm:cxn modelId="{2349A308-17D8-4AA1-AD64-D8CBAF9BE84B}" type="presOf" srcId="{F7E95CB1-28EF-4AD6-9798-532DBDD9038F}" destId="{417ADC0F-247A-4CAE-BBD4-7EB23096638B}" srcOrd="0" destOrd="0" presId="urn:microsoft.com/office/officeart/2008/layout/VerticalCurvedList"/>
    <dgm:cxn modelId="{68711E87-EC6F-422B-B9A4-518DB46C39DD}" srcId="{932AEC7B-03AD-4F92-A14C-BBB5D10E2AC3}" destId="{F7E95CB1-28EF-4AD6-9798-532DBDD9038F}" srcOrd="0" destOrd="0" parTransId="{EBB91F7F-022B-4D5C-AF06-1B285852D41A}" sibTransId="{227A4460-B73F-45C4-BBD7-9FEDC0996974}"/>
    <dgm:cxn modelId="{705AFFB2-EFF2-499A-BC49-747DCB1AE1C3}" type="presParOf" srcId="{CE947DAE-9EB3-48AA-9C29-9922E1320B93}" destId="{67FEDF24-2254-48BB-B46E-A2A79FAC0924}" srcOrd="0" destOrd="0" presId="urn:microsoft.com/office/officeart/2008/layout/VerticalCurvedList"/>
    <dgm:cxn modelId="{53799B34-8413-451B-8971-05708748376C}" type="presParOf" srcId="{67FEDF24-2254-48BB-B46E-A2A79FAC0924}" destId="{2434FA85-C20C-4174-95E7-F1BC1ED29663}" srcOrd="0" destOrd="0" presId="urn:microsoft.com/office/officeart/2008/layout/VerticalCurvedList"/>
    <dgm:cxn modelId="{8453298C-C711-44B4-B5D5-0518B642C01E}" type="presParOf" srcId="{2434FA85-C20C-4174-95E7-F1BC1ED29663}" destId="{79807F29-0C2E-4E58-82EE-AD89435F3BF3}" srcOrd="0" destOrd="0" presId="urn:microsoft.com/office/officeart/2008/layout/VerticalCurvedList"/>
    <dgm:cxn modelId="{7CF16DCD-6891-40F9-B722-6C7367F340EF}" type="presParOf" srcId="{2434FA85-C20C-4174-95E7-F1BC1ED29663}" destId="{94E35C7C-DB9B-41C5-8960-C7C2C14DA6DE}" srcOrd="1" destOrd="0" presId="urn:microsoft.com/office/officeart/2008/layout/VerticalCurvedList"/>
    <dgm:cxn modelId="{877FD9DC-50BA-4B7A-A42B-F778B7563041}" type="presParOf" srcId="{2434FA85-C20C-4174-95E7-F1BC1ED29663}" destId="{FAAE9928-4D08-418E-8FA8-31D67D1C7406}" srcOrd="2" destOrd="0" presId="urn:microsoft.com/office/officeart/2008/layout/VerticalCurvedList"/>
    <dgm:cxn modelId="{A552C3C6-8195-4955-874E-4FB797383D6C}" type="presParOf" srcId="{2434FA85-C20C-4174-95E7-F1BC1ED29663}" destId="{53E61C74-4667-453C-BBD5-71F990DC8BFA}" srcOrd="3" destOrd="0" presId="urn:microsoft.com/office/officeart/2008/layout/VerticalCurvedList"/>
    <dgm:cxn modelId="{B7B1403A-BD5D-44C8-87C8-E9C1F49C5FE5}" type="presParOf" srcId="{67FEDF24-2254-48BB-B46E-A2A79FAC0924}" destId="{417ADC0F-247A-4CAE-BBD4-7EB23096638B}" srcOrd="1" destOrd="0" presId="urn:microsoft.com/office/officeart/2008/layout/VerticalCurvedList"/>
    <dgm:cxn modelId="{9C60B5CD-1A67-4CD8-8B72-EDC07325B31F}" type="presParOf" srcId="{67FEDF24-2254-48BB-B46E-A2A79FAC0924}" destId="{B6663CFB-7AB7-4C31-86D0-D90C09A3E747}" srcOrd="2" destOrd="0" presId="urn:microsoft.com/office/officeart/2008/layout/VerticalCurvedList"/>
    <dgm:cxn modelId="{7C9B8AE3-429A-4EB8-B987-54C59D6B3CDD}" type="presParOf" srcId="{B6663CFB-7AB7-4C31-86D0-D90C09A3E747}" destId="{B2716A13-E977-43FB-BF4A-3CAF26A7DF73}" srcOrd="0" destOrd="0" presId="urn:microsoft.com/office/officeart/2008/layout/VerticalCurvedList"/>
    <dgm:cxn modelId="{8E1A9DBB-65D9-4A23-AB21-5CD6A056D740}" type="presParOf" srcId="{67FEDF24-2254-48BB-B46E-A2A79FAC0924}" destId="{DC869C8B-87AD-4BF3-8ACF-A08594859D26}" srcOrd="3" destOrd="0" presId="urn:microsoft.com/office/officeart/2008/layout/VerticalCurvedList"/>
    <dgm:cxn modelId="{734C9F66-EFC4-4057-8969-7EE721178F92}" type="presParOf" srcId="{67FEDF24-2254-48BB-B46E-A2A79FAC0924}" destId="{8979B5E3-F570-4F03-A525-FC9CA3E358E4}" srcOrd="4" destOrd="0" presId="urn:microsoft.com/office/officeart/2008/layout/VerticalCurvedList"/>
    <dgm:cxn modelId="{23F0C551-6D4E-407A-AB98-8A61447E61AE}" type="presParOf" srcId="{8979B5E3-F570-4F03-A525-FC9CA3E358E4}" destId="{81945DD8-C157-471D-9ED0-C5B9DEA69B90}" srcOrd="0" destOrd="0" presId="urn:microsoft.com/office/officeart/2008/layout/VerticalCurvedList"/>
    <dgm:cxn modelId="{6C849BA7-3E26-450A-93EF-DA43055CAB62}" type="presParOf" srcId="{67FEDF24-2254-48BB-B46E-A2A79FAC0924}" destId="{5F77BE77-0BB0-43F9-88B2-A693F9713DE9}" srcOrd="5" destOrd="0" presId="urn:microsoft.com/office/officeart/2008/layout/VerticalCurvedList"/>
    <dgm:cxn modelId="{CBD7A8B7-6837-4403-B4A0-9E4E2209C9CC}" type="presParOf" srcId="{67FEDF24-2254-48BB-B46E-A2A79FAC0924}" destId="{BE944807-824B-4387-8B8B-112324F02FE2}" srcOrd="6" destOrd="0" presId="urn:microsoft.com/office/officeart/2008/layout/VerticalCurvedList"/>
    <dgm:cxn modelId="{D21B0B61-61E7-4E67-87A2-1B1C7CD75151}" type="presParOf" srcId="{BE944807-824B-4387-8B8B-112324F02FE2}" destId="{9BAB3E1A-5DAF-407F-B905-5E649DB76CC1}" srcOrd="0" destOrd="0" presId="urn:microsoft.com/office/officeart/2008/layout/VerticalCurvedList"/>
    <dgm:cxn modelId="{BEF0BC16-CC12-4326-9326-50C6B8E4F0A6}" type="presParOf" srcId="{67FEDF24-2254-48BB-B46E-A2A79FAC0924}" destId="{34924276-FC29-49E1-B007-82C94E5874EF}" srcOrd="7" destOrd="0" presId="urn:microsoft.com/office/officeart/2008/layout/VerticalCurvedList"/>
    <dgm:cxn modelId="{BF2F0C06-0ED3-46DA-B2F8-D3C92C9D4F09}" type="presParOf" srcId="{67FEDF24-2254-48BB-B46E-A2A79FAC0924}" destId="{6B250E53-9E7B-46DB-90F7-B3BB1696C7F7}" srcOrd="8" destOrd="0" presId="urn:microsoft.com/office/officeart/2008/layout/VerticalCurvedList"/>
    <dgm:cxn modelId="{35B771BA-EC1C-4729-856E-549FCDC71B98}" type="presParOf" srcId="{6B250E53-9E7B-46DB-90F7-B3BB1696C7F7}" destId="{727FEEF7-BE82-4AC0-A3ED-23E1F9B0C3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8CD576-2F91-429F-A2CF-1B399C46D793}" type="doc">
      <dgm:prSet loTypeId="urn:microsoft.com/office/officeart/2005/8/layout/process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CF3F9EB-4E16-4D81-8227-4B7200E310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11CDF-5C55-4D64-9D1D-97A57A1F1B3E}" type="parTrans" cxnId="{F6727ADE-C639-4D0B-B52A-3E7436DABE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80BF8-3AA8-4A73-B390-2709DACA9858}" type="sibTrans" cxnId="{F6727ADE-C639-4D0B-B52A-3E7436DABED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1AEA7-738F-42AF-A44C-8EF64D3C562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имеющихся знаний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5FCB1-1A29-4592-BB1B-A550C04F36E3}" type="parTrans" cxnId="{50819F4E-E9A9-43EB-9DE8-DF5F8200FB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FB836-32FA-4D6C-BD28-64EE56859477}" type="sibTrans" cxnId="{50819F4E-E9A9-43EB-9DE8-DF5F8200FB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0FEF0F-1D4E-4D46-A994-788275A1542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8810-A309-4623-BBD3-7771215C69AE}" type="parTrans" cxnId="{219B3C74-3473-4303-B5E0-0D329D26E7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875910-1D7E-43C2-B449-08BA6CFB3ACE}" type="sibTrans" cxnId="{219B3C74-3473-4303-B5E0-0D329D26E7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511BC-8547-4C86-A6A6-77389A849BD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новой информации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F295A-3613-45E9-925A-72665EAA1D0A}" type="parTrans" cxnId="{D5BDE733-774D-4D57-9989-60931FBC8D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3C91B-BED5-4ECF-8713-339543D5FEA5}" type="sibTrans" cxnId="{D5BDE733-774D-4D57-9989-60931FBC8DD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9211D-DF32-4290-8FA4-4BE55FC1F26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новой информации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4D551-3C7A-4B56-80E2-BE3FEF265569}" type="parTrans" cxnId="{5D403171-3ED8-40A8-8C67-A784AAF714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810E4-0876-4BA4-B569-28B031F5DC7E}" type="sibTrans" cxnId="{5D403171-3ED8-40A8-8C67-A784AAF7146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1A5E5-9D93-4D27-9265-166FFDD4425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F6EA5-D28D-4637-B730-105C8E518D49}" type="parTrans" cxnId="{1662AAA0-AA10-4B83-B8B4-9334C4551A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A40E7-35E1-45C6-BED4-574990DDA2D2}" type="sibTrans" cxnId="{1662AAA0-AA10-4B83-B8B4-9334C4551AA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CB574-B59E-44EA-AAC5-6C947B01502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Осмысление изученного и сделанного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F2FE3-6961-475A-9D4F-0B1D2C381202}" type="parTrans" cxnId="{2238BF8A-491E-4566-833B-859DE31CB2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5EBC9-EA0F-4A0B-B337-4442BE07D64C}" type="sibTrans" cxnId="{2238BF8A-491E-4566-833B-859DE31CB2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F86BA-7206-4052-B54B-702C548196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Рождение нового смысла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6B46E-23E1-481D-8056-9EC123416A5B}" type="parTrans" cxnId="{D7786BD6-AE24-4D86-BB33-3325E88735A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E254E-F70F-45E7-ABF9-DF4635D4489F}" type="sibTrans" cxnId="{D7786BD6-AE24-4D86-BB33-3325E88735A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B7B7A-B146-456F-9234-97B29D867A6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Пробуждение интереса к получению новой информации</a:t>
          </a:r>
          <a:endParaRPr lang="ru-RU" dirty="0"/>
        </a:p>
      </dgm:t>
    </dgm:pt>
    <dgm:pt modelId="{AB8D1C8A-18BA-4F4F-80FF-E865AEC44EBE}" type="parTrans" cxnId="{D113ECF2-47FF-4BBD-A240-0F83F87E290A}">
      <dgm:prSet/>
      <dgm:spPr/>
      <dgm:t>
        <a:bodyPr/>
        <a:lstStyle/>
        <a:p>
          <a:endParaRPr lang="ru-RU"/>
        </a:p>
      </dgm:t>
    </dgm:pt>
    <dgm:pt modelId="{C711CD72-B93B-4929-9AAF-49F13BF60877}" type="sibTrans" cxnId="{D113ECF2-47FF-4BBD-A240-0F83F87E290A}">
      <dgm:prSet/>
      <dgm:spPr/>
      <dgm:t>
        <a:bodyPr/>
        <a:lstStyle/>
        <a:p>
          <a:endParaRPr lang="ru-RU"/>
        </a:p>
      </dgm:t>
    </dgm:pt>
    <dgm:pt modelId="{FE25E3F2-FE40-4FA1-A2F5-F92BF1630A4B}" type="pres">
      <dgm:prSet presAssocID="{AB8CD576-2F91-429F-A2CF-1B399C46D7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C883C7-6FDC-46F5-B378-680D4EB4C5AF}" type="pres">
      <dgm:prSet presAssocID="{7B81A5E5-9D93-4D27-9265-166FFDD44254}" presName="boxAndChildren" presStyleCnt="0"/>
      <dgm:spPr/>
    </dgm:pt>
    <dgm:pt modelId="{1E6E79E4-C3D6-4BAC-B95D-B62B201E7EA0}" type="pres">
      <dgm:prSet presAssocID="{7B81A5E5-9D93-4D27-9265-166FFDD44254}" presName="parentTextBox" presStyleLbl="node1" presStyleIdx="0" presStyleCnt="3"/>
      <dgm:spPr/>
      <dgm:t>
        <a:bodyPr/>
        <a:lstStyle/>
        <a:p>
          <a:endParaRPr lang="ru-RU"/>
        </a:p>
      </dgm:t>
    </dgm:pt>
    <dgm:pt modelId="{AC527398-0E75-45FC-98E7-BBF7F1D2FADC}" type="pres">
      <dgm:prSet presAssocID="{7B81A5E5-9D93-4D27-9265-166FFDD44254}" presName="entireBox" presStyleLbl="node1" presStyleIdx="0" presStyleCnt="3"/>
      <dgm:spPr/>
      <dgm:t>
        <a:bodyPr/>
        <a:lstStyle/>
        <a:p>
          <a:endParaRPr lang="ru-RU"/>
        </a:p>
      </dgm:t>
    </dgm:pt>
    <dgm:pt modelId="{BE0F2139-D8B3-4A3F-8D36-6ED4CFAE6870}" type="pres">
      <dgm:prSet presAssocID="{7B81A5E5-9D93-4D27-9265-166FFDD44254}" presName="descendantBox" presStyleCnt="0"/>
      <dgm:spPr/>
    </dgm:pt>
    <dgm:pt modelId="{80C52A48-47E3-48F4-8470-3694F6367294}" type="pres">
      <dgm:prSet presAssocID="{411CB574-B59E-44EA-AAC5-6C947B01502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8F2B0-8D58-493F-A741-E9543E3920B3}" type="pres">
      <dgm:prSet presAssocID="{F97F86BA-7206-4052-B54B-702C5481963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B9DB5-ACD0-440B-97E7-42A59E1B6051}" type="pres">
      <dgm:prSet presAssocID="{C0875910-1D7E-43C2-B449-08BA6CFB3ACE}" presName="sp" presStyleCnt="0"/>
      <dgm:spPr/>
    </dgm:pt>
    <dgm:pt modelId="{187D74E1-BD20-445C-8515-B539661DCFF4}" type="pres">
      <dgm:prSet presAssocID="{BE0FEF0F-1D4E-4D46-A994-788275A15423}" presName="arrowAndChildren" presStyleCnt="0"/>
      <dgm:spPr/>
    </dgm:pt>
    <dgm:pt modelId="{A439307B-1869-4BEC-B726-D94F58B553EA}" type="pres">
      <dgm:prSet presAssocID="{BE0FEF0F-1D4E-4D46-A994-788275A15423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F4D9122-8338-4E6B-BFB4-014FA8505127}" type="pres">
      <dgm:prSet presAssocID="{BE0FEF0F-1D4E-4D46-A994-788275A15423}" presName="arrow" presStyleLbl="node1" presStyleIdx="1" presStyleCnt="3"/>
      <dgm:spPr/>
      <dgm:t>
        <a:bodyPr/>
        <a:lstStyle/>
        <a:p>
          <a:endParaRPr lang="ru-RU"/>
        </a:p>
      </dgm:t>
    </dgm:pt>
    <dgm:pt modelId="{359CB402-F531-4927-87D7-087CDFBC7B80}" type="pres">
      <dgm:prSet presAssocID="{BE0FEF0F-1D4E-4D46-A994-788275A15423}" presName="descendantArrow" presStyleCnt="0"/>
      <dgm:spPr/>
    </dgm:pt>
    <dgm:pt modelId="{006E92B4-AD21-45D6-A67C-D1549D862954}" type="pres">
      <dgm:prSet presAssocID="{C51511BC-8547-4C86-A6A6-77389A849BD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8845B-D176-426D-B91B-19B3B5886709}" type="pres">
      <dgm:prSet presAssocID="{53E9211D-DF32-4290-8FA4-4BE55FC1F267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91A4B-4793-4A7F-9D7B-B80B620B5E01}" type="pres">
      <dgm:prSet presAssocID="{FDD80BF8-3AA8-4A73-B390-2709DACA9858}" presName="sp" presStyleCnt="0"/>
      <dgm:spPr/>
    </dgm:pt>
    <dgm:pt modelId="{4591573B-6C18-4624-9292-440056ACDB85}" type="pres">
      <dgm:prSet presAssocID="{4CF3F9EB-4E16-4D81-8227-4B7200E310FD}" presName="arrowAndChildren" presStyleCnt="0"/>
      <dgm:spPr/>
    </dgm:pt>
    <dgm:pt modelId="{CE5DD953-A32C-454A-92C3-E49E52311A07}" type="pres">
      <dgm:prSet presAssocID="{4CF3F9EB-4E16-4D81-8227-4B7200E310F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E30ACF6-0FC1-4C93-9203-3814B3517427}" type="pres">
      <dgm:prSet presAssocID="{4CF3F9EB-4E16-4D81-8227-4B7200E310FD}" presName="arrow" presStyleLbl="node1" presStyleIdx="2" presStyleCnt="3"/>
      <dgm:spPr/>
      <dgm:t>
        <a:bodyPr/>
        <a:lstStyle/>
        <a:p>
          <a:endParaRPr lang="ru-RU"/>
        </a:p>
      </dgm:t>
    </dgm:pt>
    <dgm:pt modelId="{995E2B6F-839A-4876-84F9-599E95A7FA2B}" type="pres">
      <dgm:prSet presAssocID="{4CF3F9EB-4E16-4D81-8227-4B7200E310FD}" presName="descendantArrow" presStyleCnt="0"/>
      <dgm:spPr/>
    </dgm:pt>
    <dgm:pt modelId="{1D4AAC02-00A4-482E-B146-8358AF4CFCD0}" type="pres">
      <dgm:prSet presAssocID="{B59B7B7A-B146-456F-9234-97B29D867A6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A40D91-8ECB-44E2-9B04-EEDCD715421A}" type="pres">
      <dgm:prSet presAssocID="{EA51AEA7-738F-42AF-A44C-8EF64D3C5625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3B1CD0-1EBF-4A8B-9D04-D41180997358}" type="presOf" srcId="{C51511BC-8547-4C86-A6A6-77389A849BD3}" destId="{006E92B4-AD21-45D6-A67C-D1549D862954}" srcOrd="0" destOrd="0" presId="urn:microsoft.com/office/officeart/2005/8/layout/process4"/>
    <dgm:cxn modelId="{D5BDE733-774D-4D57-9989-60931FBC8DD2}" srcId="{BE0FEF0F-1D4E-4D46-A994-788275A15423}" destId="{C51511BC-8547-4C86-A6A6-77389A849BD3}" srcOrd="0" destOrd="0" parTransId="{57DF295A-3613-45E9-925A-72665EAA1D0A}" sibTransId="{69D3C91B-BED5-4ECF-8713-339543D5FEA5}"/>
    <dgm:cxn modelId="{5D403171-3ED8-40A8-8C67-A784AAF71460}" srcId="{BE0FEF0F-1D4E-4D46-A994-788275A15423}" destId="{53E9211D-DF32-4290-8FA4-4BE55FC1F267}" srcOrd="1" destOrd="0" parTransId="{90A4D551-3C7A-4B56-80E2-BE3FEF265569}" sibTransId="{291810E4-0876-4BA4-B569-28B031F5DC7E}"/>
    <dgm:cxn modelId="{5DD16B97-9968-4BC8-87B8-FF5A5C081AB9}" type="presOf" srcId="{BE0FEF0F-1D4E-4D46-A994-788275A15423}" destId="{8F4D9122-8338-4E6B-BFB4-014FA8505127}" srcOrd="1" destOrd="0" presId="urn:microsoft.com/office/officeart/2005/8/layout/process4"/>
    <dgm:cxn modelId="{7BB3E012-ECE5-4D61-911B-B2ACB45B45EA}" type="presOf" srcId="{7B81A5E5-9D93-4D27-9265-166FFDD44254}" destId="{AC527398-0E75-45FC-98E7-BBF7F1D2FADC}" srcOrd="1" destOrd="0" presId="urn:microsoft.com/office/officeart/2005/8/layout/process4"/>
    <dgm:cxn modelId="{966D28F9-92BC-4411-8724-93C5C875EB69}" type="presOf" srcId="{4CF3F9EB-4E16-4D81-8227-4B7200E310FD}" destId="{FE30ACF6-0FC1-4C93-9203-3814B3517427}" srcOrd="1" destOrd="0" presId="urn:microsoft.com/office/officeart/2005/8/layout/process4"/>
    <dgm:cxn modelId="{92A8AA7E-4E7F-450A-8828-DB280F2314DC}" type="presOf" srcId="{BE0FEF0F-1D4E-4D46-A994-788275A15423}" destId="{A439307B-1869-4BEC-B726-D94F58B553EA}" srcOrd="0" destOrd="0" presId="urn:microsoft.com/office/officeart/2005/8/layout/process4"/>
    <dgm:cxn modelId="{219B3C74-3473-4303-B5E0-0D329D26E7AD}" srcId="{AB8CD576-2F91-429F-A2CF-1B399C46D793}" destId="{BE0FEF0F-1D4E-4D46-A994-788275A15423}" srcOrd="1" destOrd="0" parTransId="{D0908810-A309-4623-BBD3-7771215C69AE}" sibTransId="{C0875910-1D7E-43C2-B449-08BA6CFB3ACE}"/>
    <dgm:cxn modelId="{76162DE7-8A49-43B7-8A6E-7FF093795BEF}" type="presOf" srcId="{4CF3F9EB-4E16-4D81-8227-4B7200E310FD}" destId="{CE5DD953-A32C-454A-92C3-E49E52311A07}" srcOrd="0" destOrd="0" presId="urn:microsoft.com/office/officeart/2005/8/layout/process4"/>
    <dgm:cxn modelId="{9BF45D77-5532-4898-BAE2-83FEBC36DEC5}" type="presOf" srcId="{F97F86BA-7206-4052-B54B-702C5481963C}" destId="{F788F2B0-8D58-493F-A741-E9543E3920B3}" srcOrd="0" destOrd="0" presId="urn:microsoft.com/office/officeart/2005/8/layout/process4"/>
    <dgm:cxn modelId="{F3E953DC-5A75-449A-8255-5D2974F44C5E}" type="presOf" srcId="{411CB574-B59E-44EA-AAC5-6C947B015027}" destId="{80C52A48-47E3-48F4-8470-3694F6367294}" srcOrd="0" destOrd="0" presId="urn:microsoft.com/office/officeart/2005/8/layout/process4"/>
    <dgm:cxn modelId="{F6727ADE-C639-4D0B-B52A-3E7436DABED7}" srcId="{AB8CD576-2F91-429F-A2CF-1B399C46D793}" destId="{4CF3F9EB-4E16-4D81-8227-4B7200E310FD}" srcOrd="0" destOrd="0" parTransId="{62711CDF-5C55-4D64-9D1D-97A57A1F1B3E}" sibTransId="{FDD80BF8-3AA8-4A73-B390-2709DACA9858}"/>
    <dgm:cxn modelId="{50819F4E-E9A9-43EB-9DE8-DF5F8200FBBA}" srcId="{4CF3F9EB-4E16-4D81-8227-4B7200E310FD}" destId="{EA51AEA7-738F-42AF-A44C-8EF64D3C5625}" srcOrd="1" destOrd="0" parTransId="{E875FCB1-1A29-4592-BB1B-A550C04F36E3}" sibTransId="{E6DFB836-32FA-4D6C-BD28-64EE56859477}"/>
    <dgm:cxn modelId="{2238BF8A-491E-4566-833B-859DE31CB2EA}" srcId="{7B81A5E5-9D93-4D27-9265-166FFDD44254}" destId="{411CB574-B59E-44EA-AAC5-6C947B015027}" srcOrd="0" destOrd="0" parTransId="{95CF2FE3-6961-475A-9D4F-0B1D2C381202}" sibTransId="{B795EBC9-EA0F-4A0B-B337-4442BE07D64C}"/>
    <dgm:cxn modelId="{D113ECF2-47FF-4BBD-A240-0F83F87E290A}" srcId="{4CF3F9EB-4E16-4D81-8227-4B7200E310FD}" destId="{B59B7B7A-B146-456F-9234-97B29D867A69}" srcOrd="0" destOrd="0" parTransId="{AB8D1C8A-18BA-4F4F-80FF-E865AEC44EBE}" sibTransId="{C711CD72-B93B-4929-9AAF-49F13BF60877}"/>
    <dgm:cxn modelId="{4613FCD0-62AA-4217-A937-310A60328AF2}" type="presOf" srcId="{B59B7B7A-B146-456F-9234-97B29D867A69}" destId="{1D4AAC02-00A4-482E-B146-8358AF4CFCD0}" srcOrd="0" destOrd="0" presId="urn:microsoft.com/office/officeart/2005/8/layout/process4"/>
    <dgm:cxn modelId="{D7786BD6-AE24-4D86-BB33-3325E88735AF}" srcId="{7B81A5E5-9D93-4D27-9265-166FFDD44254}" destId="{F97F86BA-7206-4052-B54B-702C5481963C}" srcOrd="1" destOrd="0" parTransId="{6156B46E-23E1-481D-8056-9EC123416A5B}" sibTransId="{CFBE254E-F70F-45E7-ABF9-DF4635D4489F}"/>
    <dgm:cxn modelId="{5E30FBD4-4F98-493F-81A8-DA2BCEBEF664}" type="presOf" srcId="{53E9211D-DF32-4290-8FA4-4BE55FC1F267}" destId="{0AE8845B-D176-426D-B91B-19B3B5886709}" srcOrd="0" destOrd="0" presId="urn:microsoft.com/office/officeart/2005/8/layout/process4"/>
    <dgm:cxn modelId="{9883114E-6A49-4FEC-A375-7D01373AD7BE}" type="presOf" srcId="{AB8CD576-2F91-429F-A2CF-1B399C46D793}" destId="{FE25E3F2-FE40-4FA1-A2F5-F92BF1630A4B}" srcOrd="0" destOrd="0" presId="urn:microsoft.com/office/officeart/2005/8/layout/process4"/>
    <dgm:cxn modelId="{5643C211-0124-401B-8DE0-1ECAE712C14B}" type="presOf" srcId="{EA51AEA7-738F-42AF-A44C-8EF64D3C5625}" destId="{8BA40D91-8ECB-44E2-9B04-EEDCD715421A}" srcOrd="0" destOrd="0" presId="urn:microsoft.com/office/officeart/2005/8/layout/process4"/>
    <dgm:cxn modelId="{1662AAA0-AA10-4B83-B8B4-9334C4551AAB}" srcId="{AB8CD576-2F91-429F-A2CF-1B399C46D793}" destId="{7B81A5E5-9D93-4D27-9265-166FFDD44254}" srcOrd="2" destOrd="0" parTransId="{98FF6EA5-D28D-4637-B730-105C8E518D49}" sibTransId="{11AA40E7-35E1-45C6-BED4-574990DDA2D2}"/>
    <dgm:cxn modelId="{E72162C6-9763-464B-A1C1-ACEEE24AB41F}" type="presOf" srcId="{7B81A5E5-9D93-4D27-9265-166FFDD44254}" destId="{1E6E79E4-C3D6-4BAC-B95D-B62B201E7EA0}" srcOrd="0" destOrd="0" presId="urn:microsoft.com/office/officeart/2005/8/layout/process4"/>
    <dgm:cxn modelId="{E17C41FB-B4B8-458D-B66F-7E2F2CE55E20}" type="presParOf" srcId="{FE25E3F2-FE40-4FA1-A2F5-F92BF1630A4B}" destId="{32C883C7-6FDC-46F5-B378-680D4EB4C5AF}" srcOrd="0" destOrd="0" presId="urn:microsoft.com/office/officeart/2005/8/layout/process4"/>
    <dgm:cxn modelId="{1F6FAA5A-B5B5-4DFE-B634-05AFC4EA3395}" type="presParOf" srcId="{32C883C7-6FDC-46F5-B378-680D4EB4C5AF}" destId="{1E6E79E4-C3D6-4BAC-B95D-B62B201E7EA0}" srcOrd="0" destOrd="0" presId="urn:microsoft.com/office/officeart/2005/8/layout/process4"/>
    <dgm:cxn modelId="{D281BD39-159E-42AD-BF56-8E0191AB927B}" type="presParOf" srcId="{32C883C7-6FDC-46F5-B378-680D4EB4C5AF}" destId="{AC527398-0E75-45FC-98E7-BBF7F1D2FADC}" srcOrd="1" destOrd="0" presId="urn:microsoft.com/office/officeart/2005/8/layout/process4"/>
    <dgm:cxn modelId="{02B68F51-3C1C-4E83-84D9-DDE96A396AE0}" type="presParOf" srcId="{32C883C7-6FDC-46F5-B378-680D4EB4C5AF}" destId="{BE0F2139-D8B3-4A3F-8D36-6ED4CFAE6870}" srcOrd="2" destOrd="0" presId="urn:microsoft.com/office/officeart/2005/8/layout/process4"/>
    <dgm:cxn modelId="{1C01333F-7A12-49BB-A147-9EE6A1B37344}" type="presParOf" srcId="{BE0F2139-D8B3-4A3F-8D36-6ED4CFAE6870}" destId="{80C52A48-47E3-48F4-8470-3694F6367294}" srcOrd="0" destOrd="0" presId="urn:microsoft.com/office/officeart/2005/8/layout/process4"/>
    <dgm:cxn modelId="{438D58F2-749C-458E-9079-1A232E030763}" type="presParOf" srcId="{BE0F2139-D8B3-4A3F-8D36-6ED4CFAE6870}" destId="{F788F2B0-8D58-493F-A741-E9543E3920B3}" srcOrd="1" destOrd="0" presId="urn:microsoft.com/office/officeart/2005/8/layout/process4"/>
    <dgm:cxn modelId="{5C6A9F80-2D7A-4CDB-92E0-87370CED3AD6}" type="presParOf" srcId="{FE25E3F2-FE40-4FA1-A2F5-F92BF1630A4B}" destId="{268B9DB5-ACD0-440B-97E7-42A59E1B6051}" srcOrd="1" destOrd="0" presId="urn:microsoft.com/office/officeart/2005/8/layout/process4"/>
    <dgm:cxn modelId="{1900C0F3-AE70-4F3C-8823-5BC04CBCAFF1}" type="presParOf" srcId="{FE25E3F2-FE40-4FA1-A2F5-F92BF1630A4B}" destId="{187D74E1-BD20-445C-8515-B539661DCFF4}" srcOrd="2" destOrd="0" presId="urn:microsoft.com/office/officeart/2005/8/layout/process4"/>
    <dgm:cxn modelId="{C79C3203-1FC3-4A7C-8B2B-0BA73BBCE227}" type="presParOf" srcId="{187D74E1-BD20-445C-8515-B539661DCFF4}" destId="{A439307B-1869-4BEC-B726-D94F58B553EA}" srcOrd="0" destOrd="0" presId="urn:microsoft.com/office/officeart/2005/8/layout/process4"/>
    <dgm:cxn modelId="{AA1443DF-37D3-46CA-AF37-164AC6341762}" type="presParOf" srcId="{187D74E1-BD20-445C-8515-B539661DCFF4}" destId="{8F4D9122-8338-4E6B-BFB4-014FA8505127}" srcOrd="1" destOrd="0" presId="urn:microsoft.com/office/officeart/2005/8/layout/process4"/>
    <dgm:cxn modelId="{85CF77A0-7ADF-41E8-917E-750345302675}" type="presParOf" srcId="{187D74E1-BD20-445C-8515-B539661DCFF4}" destId="{359CB402-F531-4927-87D7-087CDFBC7B80}" srcOrd="2" destOrd="0" presId="urn:microsoft.com/office/officeart/2005/8/layout/process4"/>
    <dgm:cxn modelId="{8CE43698-B668-49F8-9A31-9F12D9C1A9AE}" type="presParOf" srcId="{359CB402-F531-4927-87D7-087CDFBC7B80}" destId="{006E92B4-AD21-45D6-A67C-D1549D862954}" srcOrd="0" destOrd="0" presId="urn:microsoft.com/office/officeart/2005/8/layout/process4"/>
    <dgm:cxn modelId="{BEEAA47F-C1DD-4FCD-B1BF-9246DAF22FBB}" type="presParOf" srcId="{359CB402-F531-4927-87D7-087CDFBC7B80}" destId="{0AE8845B-D176-426D-B91B-19B3B5886709}" srcOrd="1" destOrd="0" presId="urn:microsoft.com/office/officeart/2005/8/layout/process4"/>
    <dgm:cxn modelId="{78397BBD-0672-4222-97B2-9DC906C26508}" type="presParOf" srcId="{FE25E3F2-FE40-4FA1-A2F5-F92BF1630A4B}" destId="{6B991A4B-4793-4A7F-9D7B-B80B620B5E01}" srcOrd="3" destOrd="0" presId="urn:microsoft.com/office/officeart/2005/8/layout/process4"/>
    <dgm:cxn modelId="{DC7C2D9A-471B-4849-A606-47F824F3CB50}" type="presParOf" srcId="{FE25E3F2-FE40-4FA1-A2F5-F92BF1630A4B}" destId="{4591573B-6C18-4624-9292-440056ACDB85}" srcOrd="4" destOrd="0" presId="urn:microsoft.com/office/officeart/2005/8/layout/process4"/>
    <dgm:cxn modelId="{1D811F62-654D-4762-9D65-F57973B7E378}" type="presParOf" srcId="{4591573B-6C18-4624-9292-440056ACDB85}" destId="{CE5DD953-A32C-454A-92C3-E49E52311A07}" srcOrd="0" destOrd="0" presId="urn:microsoft.com/office/officeart/2005/8/layout/process4"/>
    <dgm:cxn modelId="{7E8A8AF4-C6E8-4EEF-9B48-3046641F7743}" type="presParOf" srcId="{4591573B-6C18-4624-9292-440056ACDB85}" destId="{FE30ACF6-0FC1-4C93-9203-3814B3517427}" srcOrd="1" destOrd="0" presId="urn:microsoft.com/office/officeart/2005/8/layout/process4"/>
    <dgm:cxn modelId="{9F0ED30B-E512-4D11-80F4-79BD87AAB5B5}" type="presParOf" srcId="{4591573B-6C18-4624-9292-440056ACDB85}" destId="{995E2B6F-839A-4876-84F9-599E95A7FA2B}" srcOrd="2" destOrd="0" presId="urn:microsoft.com/office/officeart/2005/8/layout/process4"/>
    <dgm:cxn modelId="{BE3C97A4-62A2-4CE3-B7F1-1AAB315BC2CF}" type="presParOf" srcId="{995E2B6F-839A-4876-84F9-599E95A7FA2B}" destId="{1D4AAC02-00A4-482E-B146-8358AF4CFCD0}" srcOrd="0" destOrd="0" presId="urn:microsoft.com/office/officeart/2005/8/layout/process4"/>
    <dgm:cxn modelId="{E07C9A1A-6338-4456-859F-4AF16C5C68B5}" type="presParOf" srcId="{995E2B6F-839A-4876-84F9-599E95A7FA2B}" destId="{8BA40D91-8ECB-44E2-9B04-EEDCD715421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090D7C-51E9-47BE-BD1C-C982D15A4B44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4681D1-9E29-4459-946F-3C3BC71083A9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Выделите ключевые слова в тексте параграфа.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5F91A-29C6-47C6-B90B-0F0B7A7BDAFD}" type="parTrans" cxnId="{36F642BC-3C01-4DCF-B7F3-D6F4ECDE2E1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2E8A9-0C4C-4830-A169-B50CB357480B}" type="sibTrans" cxnId="{36F642BC-3C01-4DCF-B7F3-D6F4ECDE2E1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49558-B9DA-400F-B76B-A5BBEADE77B0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Сформулируйте вопрос к каждому ключевому слову.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B939E-DBE1-431F-9CC6-DCF6F190480E}" type="parTrans" cxnId="{89448AC8-CBD6-4691-9FF2-B91C4E1327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F7F6C-1CD1-4841-BB10-5EB10429BC2B}" type="sibTrans" cxnId="{89448AC8-CBD6-4691-9FF2-B91C4E13275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DBB71-5ADA-4126-8B6B-6429EB99B17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Выпишите цитату к каждому ключевому слову.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7F3D0-6F4E-458B-8537-A558734D9732}" type="parTrans" cxnId="{166F147E-14B7-45A1-8649-1A0F64F958C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BC0072-487A-4E60-A117-E7FBD86EB184}" type="sibTrans" cxnId="{166F147E-14B7-45A1-8649-1A0F64F958C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EF05D4-F7DD-481B-A3D7-A815BDFF221A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Объясните «своими словами»: почему это слово выделено как ключевое, почему выбрана именно эта цитата.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47D43-7681-418D-8DA6-419833D3616E}" type="parTrans" cxnId="{D47DF8D0-DF1B-4633-80FE-E59B2590CA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D4A16-37F0-47F2-BF9D-3703A89571F0}" type="sibTrans" cxnId="{D47DF8D0-DF1B-4633-80FE-E59B2590CA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52DB6D-B4D3-43E5-A9F1-E088741C5F9B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Расскажите про понятие, выделенное в качестве ключевого слова.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BF05B-28A5-4265-A064-19231A94644F}" type="parTrans" cxnId="{1F43E9AD-2E9B-4DA8-8BD5-19B44929C2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ACE9E-3258-4F2C-A86B-7406395415AC}" type="sibTrans" cxnId="{1F43E9AD-2E9B-4DA8-8BD5-19B44929C28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85A16D-811D-4168-BBAC-61F30E9D6665}" type="pres">
      <dgm:prSet presAssocID="{92090D7C-51E9-47BE-BD1C-C982D15A4B4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E3BC02-0915-464B-8455-E514E8E9FC4B}" type="pres">
      <dgm:prSet presAssocID="{92090D7C-51E9-47BE-BD1C-C982D15A4B44}" presName="Name1" presStyleCnt="0"/>
      <dgm:spPr/>
    </dgm:pt>
    <dgm:pt modelId="{A61FC4F6-092C-4AF4-A26C-CFFB80FD4B19}" type="pres">
      <dgm:prSet presAssocID="{92090D7C-51E9-47BE-BD1C-C982D15A4B44}" presName="cycle" presStyleCnt="0"/>
      <dgm:spPr/>
    </dgm:pt>
    <dgm:pt modelId="{513C6C06-E053-4F4B-A93F-02910270F36F}" type="pres">
      <dgm:prSet presAssocID="{92090D7C-51E9-47BE-BD1C-C982D15A4B44}" presName="srcNode" presStyleLbl="node1" presStyleIdx="0" presStyleCnt="5"/>
      <dgm:spPr/>
    </dgm:pt>
    <dgm:pt modelId="{B51AE66D-3D34-4339-90ED-731622D1E57B}" type="pres">
      <dgm:prSet presAssocID="{92090D7C-51E9-47BE-BD1C-C982D15A4B44}" presName="conn" presStyleLbl="parChTrans1D2" presStyleIdx="0" presStyleCnt="1"/>
      <dgm:spPr/>
      <dgm:t>
        <a:bodyPr/>
        <a:lstStyle/>
        <a:p>
          <a:endParaRPr lang="ru-RU"/>
        </a:p>
      </dgm:t>
    </dgm:pt>
    <dgm:pt modelId="{642F2EE6-6A2F-4322-9C05-9B23021BB441}" type="pres">
      <dgm:prSet presAssocID="{92090D7C-51E9-47BE-BD1C-C982D15A4B44}" presName="extraNode" presStyleLbl="node1" presStyleIdx="0" presStyleCnt="5"/>
      <dgm:spPr/>
    </dgm:pt>
    <dgm:pt modelId="{AEA93E63-D9D3-43B6-9066-02A69B7FE5F9}" type="pres">
      <dgm:prSet presAssocID="{92090D7C-51E9-47BE-BD1C-C982D15A4B44}" presName="dstNode" presStyleLbl="node1" presStyleIdx="0" presStyleCnt="5"/>
      <dgm:spPr/>
    </dgm:pt>
    <dgm:pt modelId="{970A8FBD-BF2A-4C2B-A50D-C97355183E24}" type="pres">
      <dgm:prSet presAssocID="{954681D1-9E29-4459-946F-3C3BC71083A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C28ED-1C7F-400B-97AD-CFF54ED67CC2}" type="pres">
      <dgm:prSet presAssocID="{954681D1-9E29-4459-946F-3C3BC71083A9}" presName="accent_1" presStyleCnt="0"/>
      <dgm:spPr/>
    </dgm:pt>
    <dgm:pt modelId="{C8CB7F7E-6768-4699-905C-871358327A16}" type="pres">
      <dgm:prSet presAssocID="{954681D1-9E29-4459-946F-3C3BC71083A9}" presName="accentRepeatNode" presStyleLbl="solidFgAcc1" presStyleIdx="0" presStyleCnt="5"/>
      <dgm:spPr/>
    </dgm:pt>
    <dgm:pt modelId="{29B6AC53-2834-4B7C-B6C4-B2B68872E476}" type="pres">
      <dgm:prSet presAssocID="{B3B49558-B9DA-400F-B76B-A5BBEADE77B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AAA1C-E6DA-4A3E-BFBB-6814D84E71BD}" type="pres">
      <dgm:prSet presAssocID="{B3B49558-B9DA-400F-B76B-A5BBEADE77B0}" presName="accent_2" presStyleCnt="0"/>
      <dgm:spPr/>
    </dgm:pt>
    <dgm:pt modelId="{2EBB4877-7CBC-4762-93D7-BC1E7FEA308A}" type="pres">
      <dgm:prSet presAssocID="{B3B49558-B9DA-400F-B76B-A5BBEADE77B0}" presName="accentRepeatNode" presStyleLbl="solidFgAcc1" presStyleIdx="1" presStyleCnt="5"/>
      <dgm:spPr/>
    </dgm:pt>
    <dgm:pt modelId="{A8467CE0-7CE3-475C-BF4A-64ABBBAF4CC2}" type="pres">
      <dgm:prSet presAssocID="{35EDBB71-5ADA-4126-8B6B-6429EB99B17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5D468-5862-482A-9047-D74CBF42AB93}" type="pres">
      <dgm:prSet presAssocID="{35EDBB71-5ADA-4126-8B6B-6429EB99B17B}" presName="accent_3" presStyleCnt="0"/>
      <dgm:spPr/>
    </dgm:pt>
    <dgm:pt modelId="{BB6F8364-6FA1-481A-88CD-DABBC37D7B15}" type="pres">
      <dgm:prSet presAssocID="{35EDBB71-5ADA-4126-8B6B-6429EB99B17B}" presName="accentRepeatNode" presStyleLbl="solidFgAcc1" presStyleIdx="2" presStyleCnt="5"/>
      <dgm:spPr/>
    </dgm:pt>
    <dgm:pt modelId="{ACC4D10D-1CEA-46B0-A54D-917FF7F3FC40}" type="pres">
      <dgm:prSet presAssocID="{58EF05D4-F7DD-481B-A3D7-A815BDFF221A}" presName="text_4" presStyleLbl="node1" presStyleIdx="3" presStyleCnt="5" custScaleY="14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D8A81-7908-4321-BDD5-B32F28F065D7}" type="pres">
      <dgm:prSet presAssocID="{58EF05D4-F7DD-481B-A3D7-A815BDFF221A}" presName="accent_4" presStyleCnt="0"/>
      <dgm:spPr/>
    </dgm:pt>
    <dgm:pt modelId="{C85D5E36-C278-4881-9EC7-FE8F99DAA6E1}" type="pres">
      <dgm:prSet presAssocID="{58EF05D4-F7DD-481B-A3D7-A815BDFF221A}" presName="accentRepeatNode" presStyleLbl="solidFgAcc1" presStyleIdx="3" presStyleCnt="5"/>
      <dgm:spPr/>
    </dgm:pt>
    <dgm:pt modelId="{830DE4E9-E288-4EDA-9E0C-74F52760A25B}" type="pres">
      <dgm:prSet presAssocID="{0B52DB6D-B4D3-43E5-A9F1-E088741C5F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FF27-CE71-4F9A-A516-5A82983D6F29}" type="pres">
      <dgm:prSet presAssocID="{0B52DB6D-B4D3-43E5-A9F1-E088741C5F9B}" presName="accent_5" presStyleCnt="0"/>
      <dgm:spPr/>
    </dgm:pt>
    <dgm:pt modelId="{4C5CADE2-5FFE-4CEA-A783-D1403525EAC6}" type="pres">
      <dgm:prSet presAssocID="{0B52DB6D-B4D3-43E5-A9F1-E088741C5F9B}" presName="accentRepeatNode" presStyleLbl="solidFgAcc1" presStyleIdx="4" presStyleCnt="5"/>
      <dgm:spPr/>
    </dgm:pt>
  </dgm:ptLst>
  <dgm:cxnLst>
    <dgm:cxn modelId="{EDB80DF0-9266-4117-A5CB-B44AC3165CC1}" type="presOf" srcId="{0B52DB6D-B4D3-43E5-A9F1-E088741C5F9B}" destId="{830DE4E9-E288-4EDA-9E0C-74F52760A25B}" srcOrd="0" destOrd="0" presId="urn:microsoft.com/office/officeart/2008/layout/VerticalCurvedList"/>
    <dgm:cxn modelId="{BAC24EB4-D64A-4AC9-983C-E03004838E2D}" type="presOf" srcId="{35EDBB71-5ADA-4126-8B6B-6429EB99B17B}" destId="{A8467CE0-7CE3-475C-BF4A-64ABBBAF4CC2}" srcOrd="0" destOrd="0" presId="urn:microsoft.com/office/officeart/2008/layout/VerticalCurvedList"/>
    <dgm:cxn modelId="{89448AC8-CBD6-4691-9FF2-B91C4E132753}" srcId="{92090D7C-51E9-47BE-BD1C-C982D15A4B44}" destId="{B3B49558-B9DA-400F-B76B-A5BBEADE77B0}" srcOrd="1" destOrd="0" parTransId="{74EB939E-DBE1-431F-9CC6-DCF6F190480E}" sibTransId="{696F7F6C-1CD1-4841-BB10-5EB10429BC2B}"/>
    <dgm:cxn modelId="{36F642BC-3C01-4DCF-B7F3-D6F4ECDE2E19}" srcId="{92090D7C-51E9-47BE-BD1C-C982D15A4B44}" destId="{954681D1-9E29-4459-946F-3C3BC71083A9}" srcOrd="0" destOrd="0" parTransId="{1A75F91A-29C6-47C6-B90B-0F0B7A7BDAFD}" sibTransId="{0932E8A9-0C4C-4830-A169-B50CB357480B}"/>
    <dgm:cxn modelId="{166F147E-14B7-45A1-8649-1A0F64F958CB}" srcId="{92090D7C-51E9-47BE-BD1C-C982D15A4B44}" destId="{35EDBB71-5ADA-4126-8B6B-6429EB99B17B}" srcOrd="2" destOrd="0" parTransId="{FE67F3D0-6F4E-458B-8537-A558734D9732}" sibTransId="{25BC0072-487A-4E60-A117-E7FBD86EB184}"/>
    <dgm:cxn modelId="{406DC93C-0F6C-4509-AB9A-D7D445D542C5}" type="presOf" srcId="{0932E8A9-0C4C-4830-A169-B50CB357480B}" destId="{B51AE66D-3D34-4339-90ED-731622D1E57B}" srcOrd="0" destOrd="0" presId="urn:microsoft.com/office/officeart/2008/layout/VerticalCurvedList"/>
    <dgm:cxn modelId="{D47DF8D0-DF1B-4633-80FE-E59B2590CA1C}" srcId="{92090D7C-51E9-47BE-BD1C-C982D15A4B44}" destId="{58EF05D4-F7DD-481B-A3D7-A815BDFF221A}" srcOrd="3" destOrd="0" parTransId="{70F47D43-7681-418D-8DA6-419833D3616E}" sibTransId="{2E0D4A16-37F0-47F2-BF9D-3703A89571F0}"/>
    <dgm:cxn modelId="{3D6EBA0F-F70B-494D-A1FD-2E4965B040D7}" type="presOf" srcId="{58EF05D4-F7DD-481B-A3D7-A815BDFF221A}" destId="{ACC4D10D-1CEA-46B0-A54D-917FF7F3FC40}" srcOrd="0" destOrd="0" presId="urn:microsoft.com/office/officeart/2008/layout/VerticalCurvedList"/>
    <dgm:cxn modelId="{1F43E9AD-2E9B-4DA8-8BD5-19B44929C28F}" srcId="{92090D7C-51E9-47BE-BD1C-C982D15A4B44}" destId="{0B52DB6D-B4D3-43E5-A9F1-E088741C5F9B}" srcOrd="4" destOrd="0" parTransId="{33CBF05B-28A5-4265-A064-19231A94644F}" sibTransId="{C28ACE9E-3258-4F2C-A86B-7406395415AC}"/>
    <dgm:cxn modelId="{83F9901A-A173-4FF5-838A-47BAD001E4F2}" type="presOf" srcId="{92090D7C-51E9-47BE-BD1C-C982D15A4B44}" destId="{F685A16D-811D-4168-BBAC-61F30E9D6665}" srcOrd="0" destOrd="0" presId="urn:microsoft.com/office/officeart/2008/layout/VerticalCurvedList"/>
    <dgm:cxn modelId="{6F1C35BC-94F5-434B-A087-63CF07E34FCF}" type="presOf" srcId="{B3B49558-B9DA-400F-B76B-A5BBEADE77B0}" destId="{29B6AC53-2834-4B7C-B6C4-B2B68872E476}" srcOrd="0" destOrd="0" presId="urn:microsoft.com/office/officeart/2008/layout/VerticalCurvedList"/>
    <dgm:cxn modelId="{5C6853DE-CDC0-49AE-8AF6-FA75BFB02970}" type="presOf" srcId="{954681D1-9E29-4459-946F-3C3BC71083A9}" destId="{970A8FBD-BF2A-4C2B-A50D-C97355183E24}" srcOrd="0" destOrd="0" presId="urn:microsoft.com/office/officeart/2008/layout/VerticalCurvedList"/>
    <dgm:cxn modelId="{8FDF2A85-8981-42CA-A682-EE9337C5BFAE}" type="presParOf" srcId="{F685A16D-811D-4168-BBAC-61F30E9D6665}" destId="{99E3BC02-0915-464B-8455-E514E8E9FC4B}" srcOrd="0" destOrd="0" presId="urn:microsoft.com/office/officeart/2008/layout/VerticalCurvedList"/>
    <dgm:cxn modelId="{54734165-C85E-429C-BEE8-9D3EB2E3C2A2}" type="presParOf" srcId="{99E3BC02-0915-464B-8455-E514E8E9FC4B}" destId="{A61FC4F6-092C-4AF4-A26C-CFFB80FD4B19}" srcOrd="0" destOrd="0" presId="urn:microsoft.com/office/officeart/2008/layout/VerticalCurvedList"/>
    <dgm:cxn modelId="{CAFB0D32-3A2D-4418-AABE-F55D6A2BDF74}" type="presParOf" srcId="{A61FC4F6-092C-4AF4-A26C-CFFB80FD4B19}" destId="{513C6C06-E053-4F4B-A93F-02910270F36F}" srcOrd="0" destOrd="0" presId="urn:microsoft.com/office/officeart/2008/layout/VerticalCurvedList"/>
    <dgm:cxn modelId="{E5457608-E174-480F-A052-58FF1092F9BB}" type="presParOf" srcId="{A61FC4F6-092C-4AF4-A26C-CFFB80FD4B19}" destId="{B51AE66D-3D34-4339-90ED-731622D1E57B}" srcOrd="1" destOrd="0" presId="urn:microsoft.com/office/officeart/2008/layout/VerticalCurvedList"/>
    <dgm:cxn modelId="{0CACA9C5-2E95-4DF2-AC37-13FB60D3A867}" type="presParOf" srcId="{A61FC4F6-092C-4AF4-A26C-CFFB80FD4B19}" destId="{642F2EE6-6A2F-4322-9C05-9B23021BB441}" srcOrd="2" destOrd="0" presId="urn:microsoft.com/office/officeart/2008/layout/VerticalCurvedList"/>
    <dgm:cxn modelId="{913D2DA9-5566-4839-B2B8-2B57A00F204B}" type="presParOf" srcId="{A61FC4F6-092C-4AF4-A26C-CFFB80FD4B19}" destId="{AEA93E63-D9D3-43B6-9066-02A69B7FE5F9}" srcOrd="3" destOrd="0" presId="urn:microsoft.com/office/officeart/2008/layout/VerticalCurvedList"/>
    <dgm:cxn modelId="{572CA439-D5DB-4448-B50E-B8D97D524E58}" type="presParOf" srcId="{99E3BC02-0915-464B-8455-E514E8E9FC4B}" destId="{970A8FBD-BF2A-4C2B-A50D-C97355183E24}" srcOrd="1" destOrd="0" presId="urn:microsoft.com/office/officeart/2008/layout/VerticalCurvedList"/>
    <dgm:cxn modelId="{024318FE-F076-439D-BA99-7BE78B8CCF2C}" type="presParOf" srcId="{99E3BC02-0915-464B-8455-E514E8E9FC4B}" destId="{1B5C28ED-1C7F-400B-97AD-CFF54ED67CC2}" srcOrd="2" destOrd="0" presId="urn:microsoft.com/office/officeart/2008/layout/VerticalCurvedList"/>
    <dgm:cxn modelId="{B895C0DF-0D89-47D0-B936-9AD2CFBD3272}" type="presParOf" srcId="{1B5C28ED-1C7F-400B-97AD-CFF54ED67CC2}" destId="{C8CB7F7E-6768-4699-905C-871358327A16}" srcOrd="0" destOrd="0" presId="urn:microsoft.com/office/officeart/2008/layout/VerticalCurvedList"/>
    <dgm:cxn modelId="{2032F12A-3FAB-4A07-BB90-FB56DE764427}" type="presParOf" srcId="{99E3BC02-0915-464B-8455-E514E8E9FC4B}" destId="{29B6AC53-2834-4B7C-B6C4-B2B68872E476}" srcOrd="3" destOrd="0" presId="urn:microsoft.com/office/officeart/2008/layout/VerticalCurvedList"/>
    <dgm:cxn modelId="{C7359F8F-F1F8-465C-84AF-AE313373FAF5}" type="presParOf" srcId="{99E3BC02-0915-464B-8455-E514E8E9FC4B}" destId="{0D8AAA1C-E6DA-4A3E-BFBB-6814D84E71BD}" srcOrd="4" destOrd="0" presId="urn:microsoft.com/office/officeart/2008/layout/VerticalCurvedList"/>
    <dgm:cxn modelId="{8CBC72F5-57EF-4149-B12A-9D730D26BA2B}" type="presParOf" srcId="{0D8AAA1C-E6DA-4A3E-BFBB-6814D84E71BD}" destId="{2EBB4877-7CBC-4762-93D7-BC1E7FEA308A}" srcOrd="0" destOrd="0" presId="urn:microsoft.com/office/officeart/2008/layout/VerticalCurvedList"/>
    <dgm:cxn modelId="{AB7ED29D-CEFD-433D-B157-97CC7903EE84}" type="presParOf" srcId="{99E3BC02-0915-464B-8455-E514E8E9FC4B}" destId="{A8467CE0-7CE3-475C-BF4A-64ABBBAF4CC2}" srcOrd="5" destOrd="0" presId="urn:microsoft.com/office/officeart/2008/layout/VerticalCurvedList"/>
    <dgm:cxn modelId="{8BB3E091-745B-4A16-85E5-DD93F85F4ED3}" type="presParOf" srcId="{99E3BC02-0915-464B-8455-E514E8E9FC4B}" destId="{B395D468-5862-482A-9047-D74CBF42AB93}" srcOrd="6" destOrd="0" presId="urn:microsoft.com/office/officeart/2008/layout/VerticalCurvedList"/>
    <dgm:cxn modelId="{93FB8894-402A-44B8-A736-6B340B616624}" type="presParOf" srcId="{B395D468-5862-482A-9047-D74CBF42AB93}" destId="{BB6F8364-6FA1-481A-88CD-DABBC37D7B15}" srcOrd="0" destOrd="0" presId="urn:microsoft.com/office/officeart/2008/layout/VerticalCurvedList"/>
    <dgm:cxn modelId="{C7A7C5AD-6D86-4C03-ABC4-19D251E2AF9D}" type="presParOf" srcId="{99E3BC02-0915-464B-8455-E514E8E9FC4B}" destId="{ACC4D10D-1CEA-46B0-A54D-917FF7F3FC40}" srcOrd="7" destOrd="0" presId="urn:microsoft.com/office/officeart/2008/layout/VerticalCurvedList"/>
    <dgm:cxn modelId="{277AFC43-8F8F-49DE-9EDE-9574E488692B}" type="presParOf" srcId="{99E3BC02-0915-464B-8455-E514E8E9FC4B}" destId="{BBDD8A81-7908-4321-BDD5-B32F28F065D7}" srcOrd="8" destOrd="0" presId="urn:microsoft.com/office/officeart/2008/layout/VerticalCurvedList"/>
    <dgm:cxn modelId="{C0A06DD1-F283-4E63-A3E3-6251D81B64B6}" type="presParOf" srcId="{BBDD8A81-7908-4321-BDD5-B32F28F065D7}" destId="{C85D5E36-C278-4881-9EC7-FE8F99DAA6E1}" srcOrd="0" destOrd="0" presId="urn:microsoft.com/office/officeart/2008/layout/VerticalCurvedList"/>
    <dgm:cxn modelId="{A3A76831-EEE7-4A59-A10F-EC63394BEB48}" type="presParOf" srcId="{99E3BC02-0915-464B-8455-E514E8E9FC4B}" destId="{830DE4E9-E288-4EDA-9E0C-74F52760A25B}" srcOrd="9" destOrd="0" presId="urn:microsoft.com/office/officeart/2008/layout/VerticalCurvedList"/>
    <dgm:cxn modelId="{1828D214-2DEF-4351-8DE1-E32CCE074F8C}" type="presParOf" srcId="{99E3BC02-0915-464B-8455-E514E8E9FC4B}" destId="{EFCBFF27-CE71-4F9A-A516-5A82983D6F29}" srcOrd="10" destOrd="0" presId="urn:microsoft.com/office/officeart/2008/layout/VerticalCurvedList"/>
    <dgm:cxn modelId="{BC7E4526-8EB0-4352-AA1C-3FC446E19985}" type="presParOf" srcId="{EFCBFF27-CE71-4F9A-A516-5A82983D6F29}" destId="{4C5CADE2-5FFE-4CEA-A783-D1403525EA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00878B-7FD1-4E9C-927B-E19560D95581}" type="doc">
      <dgm:prSet loTypeId="urn:microsoft.com/office/officeart/2005/8/layout/hierarchy4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99538A-D56B-4856-A983-23A53ECF658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требованию к ответу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DE051-EF40-428A-A58D-5F7A9175AE4C}" type="parTrans" cxnId="{541BD17B-8F7C-4C12-BB54-E30106C715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D243B-4E65-44DF-A70D-CD82F4101A70}" type="sibTrans" cxnId="{541BD17B-8F7C-4C12-BB54-E30106C715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75D1E-E07E-462B-84A4-00AC48AECCA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Простой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9544F4-E55A-4079-878D-B3056B183404}" type="parTrans" cxnId="{08E7A2C3-D1B5-408A-BD58-DBF952F6DD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F11D2-21B6-4D4D-93C7-51C1CC7A603F}" type="sibTrans" cxnId="{08E7A2C3-D1B5-408A-BD58-DBF952F6DD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15D14-9B6E-46C9-A572-35239A376A8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Уточняю-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щие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информа-цию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E3DDB-6573-4598-95BA-6E0BCE1BF37C}" type="parTrans" cxnId="{25CE3BA4-3526-499B-9540-624C4C8416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DAC170-F436-4CEE-B7A6-77643A431421}" type="sibTrans" cxnId="{25CE3BA4-3526-499B-9540-624C4C84169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2741F-E3A7-4263-B46C-3E4FA9A45445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Воспроиз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-водящие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информа-цию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C87B14-6D06-4EB4-8FC3-3CD05333CDCC}" type="parTrans" cxnId="{8B6BC1CA-6393-4C44-BA2D-DCBE342C8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AD2F49-7AD5-41CB-A290-24BFB3C4EC3A}" type="sibTrans" cxnId="{8B6BC1CA-6393-4C44-BA2D-DCBE342C863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46E632-F23C-41B8-9F6B-6C1AA45BFE9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Составной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2137E-89C2-4B63-BC57-FA41010F63B8}" type="parTrans" cxnId="{DFC8A77C-CBB1-4B22-B210-1654C1DE11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7A8DC-CD10-4A91-B0BA-6AAB00C445B5}" type="sibTrans" cxnId="{DFC8A77C-CBB1-4B22-B210-1654C1DE115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7746B-AF66-4AE9-815C-753646E6D59F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Интерпре-тационные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9FAD1-77BB-43CD-912C-6957437EA20E}" type="parTrans" cxnId="{6658367B-3CFA-4DF6-BF70-2114CB8BE5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61079-595B-4EDD-A9B7-18813766DA50}" type="sibTrans" cxnId="{6658367B-3CFA-4DF6-BF70-2114CB8BE53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5EA0A-6307-4E88-A9EB-48633D4A182C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-кие</a:t>
          </a:r>
        </a:p>
      </dgm:t>
    </dgm:pt>
    <dgm:pt modelId="{2D08AB88-7B64-4871-AFBA-0F571BB77175}" type="parTrans" cxnId="{87ED85A0-E616-445B-BEC5-C6A9988F8AF9}">
      <dgm:prSet/>
      <dgm:spPr/>
      <dgm:t>
        <a:bodyPr/>
        <a:lstStyle/>
        <a:p>
          <a:endParaRPr lang="ru-RU"/>
        </a:p>
      </dgm:t>
    </dgm:pt>
    <dgm:pt modelId="{3C2E4CC8-3507-49A5-92CE-D56E4AD67CC8}" type="sibTrans" cxnId="{87ED85A0-E616-445B-BEC5-C6A9988F8AF9}">
      <dgm:prSet/>
      <dgm:spPr/>
      <dgm:t>
        <a:bodyPr/>
        <a:lstStyle/>
        <a:p>
          <a:endParaRPr lang="ru-RU"/>
        </a:p>
      </dgm:t>
    </dgm:pt>
    <dgm:pt modelId="{1C1727BC-1261-47A0-9766-4F184F55FEDA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Оценоч-ные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95E0A-E30C-4E42-B123-9D8135F5F972}" type="parTrans" cxnId="{AE4E32C5-4DB9-4F8B-8C64-C6CE8426E60F}">
      <dgm:prSet/>
      <dgm:spPr/>
      <dgm:t>
        <a:bodyPr/>
        <a:lstStyle/>
        <a:p>
          <a:endParaRPr lang="ru-RU"/>
        </a:p>
      </dgm:t>
    </dgm:pt>
    <dgm:pt modelId="{C5BAB2E1-17FD-4A83-B7E0-21DCC2F438BE}" type="sibTrans" cxnId="{AE4E32C5-4DB9-4F8B-8C64-C6CE8426E60F}">
      <dgm:prSet/>
      <dgm:spPr/>
      <dgm:t>
        <a:bodyPr/>
        <a:lstStyle/>
        <a:p>
          <a:endParaRPr lang="ru-RU"/>
        </a:p>
      </dgm:t>
    </dgm:pt>
    <dgm:pt modelId="{4048E00C-B861-455F-993D-A3AA60EE6158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Практи-ческие</a:t>
          </a: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722CB-9880-4460-8B73-0767A5FB4835}" type="parTrans" cxnId="{BE6FC2E3-D740-48C1-B0A6-CC99420B0C5D}">
      <dgm:prSet/>
      <dgm:spPr/>
      <dgm:t>
        <a:bodyPr/>
        <a:lstStyle/>
        <a:p>
          <a:endParaRPr lang="ru-RU"/>
        </a:p>
      </dgm:t>
    </dgm:pt>
    <dgm:pt modelId="{512A61C7-4D69-4670-A640-242B3EA90FCA}" type="sibTrans" cxnId="{BE6FC2E3-D740-48C1-B0A6-CC99420B0C5D}">
      <dgm:prSet/>
      <dgm:spPr/>
      <dgm:t>
        <a:bodyPr/>
        <a:lstStyle/>
        <a:p>
          <a:endParaRPr lang="ru-RU"/>
        </a:p>
      </dgm:t>
    </dgm:pt>
    <dgm:pt modelId="{28399E0B-E9D7-419F-B844-E9F95BF918FF}" type="pres">
      <dgm:prSet presAssocID="{1200878B-7FD1-4E9C-927B-E19560D9558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AD8C30-1ABC-4886-AC28-7B82292B150B}" type="pres">
      <dgm:prSet presAssocID="{B199538A-D56B-4856-A983-23A53ECF658E}" presName="vertOne" presStyleCnt="0"/>
      <dgm:spPr/>
    </dgm:pt>
    <dgm:pt modelId="{9DAACEAF-47C0-4591-A255-2903D3217E13}" type="pres">
      <dgm:prSet presAssocID="{B199538A-D56B-4856-A983-23A53ECF658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306071-6E3E-4C7B-916B-D2D3369D20A1}" type="pres">
      <dgm:prSet presAssocID="{B199538A-D56B-4856-A983-23A53ECF658E}" presName="parTransOne" presStyleCnt="0"/>
      <dgm:spPr/>
    </dgm:pt>
    <dgm:pt modelId="{B8921E62-A17E-47C4-BB5C-FC1E4DD4D648}" type="pres">
      <dgm:prSet presAssocID="{B199538A-D56B-4856-A983-23A53ECF658E}" presName="horzOne" presStyleCnt="0"/>
      <dgm:spPr/>
    </dgm:pt>
    <dgm:pt modelId="{7790C612-A405-49B2-93F8-BB6EE86E98A7}" type="pres">
      <dgm:prSet presAssocID="{98F75D1E-E07E-462B-84A4-00AC48AECCA4}" presName="vertTwo" presStyleCnt="0"/>
      <dgm:spPr/>
    </dgm:pt>
    <dgm:pt modelId="{97EFDFD5-994F-43A7-A8A6-68119A122A56}" type="pres">
      <dgm:prSet presAssocID="{98F75D1E-E07E-462B-84A4-00AC48AECCA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B35A6-D4E2-4D53-8433-BF73420D7738}" type="pres">
      <dgm:prSet presAssocID="{98F75D1E-E07E-462B-84A4-00AC48AECCA4}" presName="parTransTwo" presStyleCnt="0"/>
      <dgm:spPr/>
    </dgm:pt>
    <dgm:pt modelId="{587A1045-2383-4125-A0FB-2D5A8FBF03C7}" type="pres">
      <dgm:prSet presAssocID="{98F75D1E-E07E-462B-84A4-00AC48AECCA4}" presName="horzTwo" presStyleCnt="0"/>
      <dgm:spPr/>
    </dgm:pt>
    <dgm:pt modelId="{AD19C085-9E40-4367-BC27-C7A4262F63EF}" type="pres">
      <dgm:prSet presAssocID="{47F15D14-9B6E-46C9-A572-35239A376A84}" presName="vertThree" presStyleCnt="0"/>
      <dgm:spPr/>
    </dgm:pt>
    <dgm:pt modelId="{CFF87907-8BA4-4787-9AF3-C11A133EFB4D}" type="pres">
      <dgm:prSet presAssocID="{47F15D14-9B6E-46C9-A572-35239A376A84}" presName="txThree" presStyleLbl="node3" presStyleIdx="0" presStyleCnt="6" custLinFactNeighborY="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4D4268-69A8-43F0-A9C6-6F3C41E4B5A4}" type="pres">
      <dgm:prSet presAssocID="{47F15D14-9B6E-46C9-A572-35239A376A84}" presName="horzThree" presStyleCnt="0"/>
      <dgm:spPr/>
    </dgm:pt>
    <dgm:pt modelId="{4DF8B7B3-A745-4930-9AF9-DD7CC43E488D}" type="pres">
      <dgm:prSet presAssocID="{27DAC170-F436-4CEE-B7A6-77643A431421}" presName="sibSpaceThree" presStyleCnt="0"/>
      <dgm:spPr/>
    </dgm:pt>
    <dgm:pt modelId="{8D1B7B43-5B2A-4340-B46A-BB29B616ACC9}" type="pres">
      <dgm:prSet presAssocID="{D8E2741F-E3A7-4263-B46C-3E4FA9A45445}" presName="vertThree" presStyleCnt="0"/>
      <dgm:spPr/>
    </dgm:pt>
    <dgm:pt modelId="{AA834171-8C3F-4D71-82B0-81CA0E4D5A1A}" type="pres">
      <dgm:prSet presAssocID="{D8E2741F-E3A7-4263-B46C-3E4FA9A45445}" presName="txThree" presStyleLbl="node3" presStyleIdx="1" presStyleCnt="6" custLinFactNeighborY="8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90100-CEBA-4F73-9BB7-703866B48885}" type="pres">
      <dgm:prSet presAssocID="{D8E2741F-E3A7-4263-B46C-3E4FA9A45445}" presName="horzThree" presStyleCnt="0"/>
      <dgm:spPr/>
    </dgm:pt>
    <dgm:pt modelId="{FDEB61EA-7E79-41A0-912A-A63049102843}" type="pres">
      <dgm:prSet presAssocID="{AE1F11D2-21B6-4D4D-93C7-51C1CC7A603F}" presName="sibSpaceTwo" presStyleCnt="0"/>
      <dgm:spPr/>
    </dgm:pt>
    <dgm:pt modelId="{20B4829F-79B6-4AFC-A8DB-435E242E941E}" type="pres">
      <dgm:prSet presAssocID="{D346E632-F23C-41B8-9F6B-6C1AA45BFE99}" presName="vertTwo" presStyleCnt="0"/>
      <dgm:spPr/>
    </dgm:pt>
    <dgm:pt modelId="{FF4695E2-3B5B-42EC-B21F-76921558C64E}" type="pres">
      <dgm:prSet presAssocID="{D346E632-F23C-41B8-9F6B-6C1AA45BFE9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20C8E4-BF8B-47FC-8C03-0467B658FFB0}" type="pres">
      <dgm:prSet presAssocID="{D346E632-F23C-41B8-9F6B-6C1AA45BFE99}" presName="parTransTwo" presStyleCnt="0"/>
      <dgm:spPr/>
    </dgm:pt>
    <dgm:pt modelId="{30AD0D64-62A7-48D8-8613-F14A7B9319BE}" type="pres">
      <dgm:prSet presAssocID="{D346E632-F23C-41B8-9F6B-6C1AA45BFE99}" presName="horzTwo" presStyleCnt="0"/>
      <dgm:spPr/>
    </dgm:pt>
    <dgm:pt modelId="{227CFA31-B916-458A-863F-0F456FCBBC7C}" type="pres">
      <dgm:prSet presAssocID="{1BF7746B-AF66-4AE9-815C-753646E6D59F}" presName="vertThree" presStyleCnt="0"/>
      <dgm:spPr/>
    </dgm:pt>
    <dgm:pt modelId="{41DA0176-62A6-44D2-944E-BF460A0202E3}" type="pres">
      <dgm:prSet presAssocID="{1BF7746B-AF66-4AE9-815C-753646E6D59F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242C7-D7D3-4F3B-9094-082D3967F6E3}" type="pres">
      <dgm:prSet presAssocID="{1BF7746B-AF66-4AE9-815C-753646E6D59F}" presName="horzThree" presStyleCnt="0"/>
      <dgm:spPr/>
    </dgm:pt>
    <dgm:pt modelId="{E8BF2575-77E4-4704-B804-4CF7BFFAE080}" type="pres">
      <dgm:prSet presAssocID="{DF261079-595B-4EDD-A9B7-18813766DA50}" presName="sibSpaceThree" presStyleCnt="0"/>
      <dgm:spPr/>
    </dgm:pt>
    <dgm:pt modelId="{8AC7450C-35A5-4A36-8B1B-14B7CB9AFEC5}" type="pres">
      <dgm:prSet presAssocID="{7835EA0A-6307-4E88-A9EB-48633D4A182C}" presName="vertThree" presStyleCnt="0"/>
      <dgm:spPr/>
    </dgm:pt>
    <dgm:pt modelId="{EAE8A093-D11F-4353-9EB7-66F360FC4C95}" type="pres">
      <dgm:prSet presAssocID="{7835EA0A-6307-4E88-A9EB-48633D4A182C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F6D3BA-3718-48AC-913D-8B44BE4DBFD7}" type="pres">
      <dgm:prSet presAssocID="{7835EA0A-6307-4E88-A9EB-48633D4A182C}" presName="horzThree" presStyleCnt="0"/>
      <dgm:spPr/>
    </dgm:pt>
    <dgm:pt modelId="{BFE29FC7-A728-4D91-923F-96C5FB2D643C}" type="pres">
      <dgm:prSet presAssocID="{3C2E4CC8-3507-49A5-92CE-D56E4AD67CC8}" presName="sibSpaceThree" presStyleCnt="0"/>
      <dgm:spPr/>
    </dgm:pt>
    <dgm:pt modelId="{96911EF6-C23A-4855-B528-FB1E3D380160}" type="pres">
      <dgm:prSet presAssocID="{1C1727BC-1261-47A0-9766-4F184F55FEDA}" presName="vertThree" presStyleCnt="0"/>
      <dgm:spPr/>
    </dgm:pt>
    <dgm:pt modelId="{1BE22A9C-E12B-47DA-8AE8-11E0ECC89454}" type="pres">
      <dgm:prSet presAssocID="{1C1727BC-1261-47A0-9766-4F184F55FEDA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82787A-5353-4070-92FB-45F8CB9455A9}" type="pres">
      <dgm:prSet presAssocID="{1C1727BC-1261-47A0-9766-4F184F55FEDA}" presName="horzThree" presStyleCnt="0"/>
      <dgm:spPr/>
    </dgm:pt>
    <dgm:pt modelId="{DB74C362-D5D0-4594-9D0F-DC1AC4BC78FF}" type="pres">
      <dgm:prSet presAssocID="{C5BAB2E1-17FD-4A83-B7E0-21DCC2F438BE}" presName="sibSpaceThree" presStyleCnt="0"/>
      <dgm:spPr/>
    </dgm:pt>
    <dgm:pt modelId="{11C1FF3A-851A-490F-B2D8-D4F3CAEE9179}" type="pres">
      <dgm:prSet presAssocID="{4048E00C-B861-455F-993D-A3AA60EE6158}" presName="vertThree" presStyleCnt="0"/>
      <dgm:spPr/>
    </dgm:pt>
    <dgm:pt modelId="{321988FC-47B4-4DD1-BB84-A9FDB1835AC4}" type="pres">
      <dgm:prSet presAssocID="{4048E00C-B861-455F-993D-A3AA60EE6158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1CD98-D267-48DF-A60E-51FDE7C57978}" type="pres">
      <dgm:prSet presAssocID="{4048E00C-B861-455F-993D-A3AA60EE6158}" presName="horzThree" presStyleCnt="0"/>
      <dgm:spPr/>
    </dgm:pt>
  </dgm:ptLst>
  <dgm:cxnLst>
    <dgm:cxn modelId="{0DAEE9D2-EA31-4399-958E-567744078746}" type="presOf" srcId="{98F75D1E-E07E-462B-84A4-00AC48AECCA4}" destId="{97EFDFD5-994F-43A7-A8A6-68119A122A56}" srcOrd="0" destOrd="0" presId="urn:microsoft.com/office/officeart/2005/8/layout/hierarchy4"/>
    <dgm:cxn modelId="{541BD17B-8F7C-4C12-BB54-E30106C71527}" srcId="{1200878B-7FD1-4E9C-927B-E19560D95581}" destId="{B199538A-D56B-4856-A983-23A53ECF658E}" srcOrd="0" destOrd="0" parTransId="{26DDE051-EF40-428A-A58D-5F7A9175AE4C}" sibTransId="{DDDD243B-4E65-44DF-A70D-CD82F4101A70}"/>
    <dgm:cxn modelId="{D9951E61-2B18-4881-88A4-F4D25FE79CAB}" type="presOf" srcId="{7835EA0A-6307-4E88-A9EB-48633D4A182C}" destId="{EAE8A093-D11F-4353-9EB7-66F360FC4C95}" srcOrd="0" destOrd="0" presId="urn:microsoft.com/office/officeart/2005/8/layout/hierarchy4"/>
    <dgm:cxn modelId="{87ED85A0-E616-445B-BEC5-C6A9988F8AF9}" srcId="{D346E632-F23C-41B8-9F6B-6C1AA45BFE99}" destId="{7835EA0A-6307-4E88-A9EB-48633D4A182C}" srcOrd="1" destOrd="0" parTransId="{2D08AB88-7B64-4871-AFBA-0F571BB77175}" sibTransId="{3C2E4CC8-3507-49A5-92CE-D56E4AD67CC8}"/>
    <dgm:cxn modelId="{06839990-BCF1-4218-9084-E357ED70AEA9}" type="presOf" srcId="{47F15D14-9B6E-46C9-A572-35239A376A84}" destId="{CFF87907-8BA4-4787-9AF3-C11A133EFB4D}" srcOrd="0" destOrd="0" presId="urn:microsoft.com/office/officeart/2005/8/layout/hierarchy4"/>
    <dgm:cxn modelId="{33287541-93A0-477B-82EA-DE9022FA37FF}" type="presOf" srcId="{1C1727BC-1261-47A0-9766-4F184F55FEDA}" destId="{1BE22A9C-E12B-47DA-8AE8-11E0ECC89454}" srcOrd="0" destOrd="0" presId="urn:microsoft.com/office/officeart/2005/8/layout/hierarchy4"/>
    <dgm:cxn modelId="{08E7A2C3-D1B5-408A-BD58-DBF952F6DD46}" srcId="{B199538A-D56B-4856-A983-23A53ECF658E}" destId="{98F75D1E-E07E-462B-84A4-00AC48AECCA4}" srcOrd="0" destOrd="0" parTransId="{299544F4-E55A-4079-878D-B3056B183404}" sibTransId="{AE1F11D2-21B6-4D4D-93C7-51C1CC7A603F}"/>
    <dgm:cxn modelId="{2AAD5A0A-F028-4407-8391-36D307DCC26F}" type="presOf" srcId="{4048E00C-B861-455F-993D-A3AA60EE6158}" destId="{321988FC-47B4-4DD1-BB84-A9FDB1835AC4}" srcOrd="0" destOrd="0" presId="urn:microsoft.com/office/officeart/2005/8/layout/hierarchy4"/>
    <dgm:cxn modelId="{3BC1ADE5-B577-4B0A-8E3C-C346DDFB48BE}" type="presOf" srcId="{1200878B-7FD1-4E9C-927B-E19560D95581}" destId="{28399E0B-E9D7-419F-B844-E9F95BF918FF}" srcOrd="0" destOrd="0" presId="urn:microsoft.com/office/officeart/2005/8/layout/hierarchy4"/>
    <dgm:cxn modelId="{6658367B-3CFA-4DF6-BF70-2114CB8BE53D}" srcId="{D346E632-F23C-41B8-9F6B-6C1AA45BFE99}" destId="{1BF7746B-AF66-4AE9-815C-753646E6D59F}" srcOrd="0" destOrd="0" parTransId="{AE39FAD1-77BB-43CD-912C-6957437EA20E}" sibTransId="{DF261079-595B-4EDD-A9B7-18813766DA50}"/>
    <dgm:cxn modelId="{AE4E32C5-4DB9-4F8B-8C64-C6CE8426E60F}" srcId="{D346E632-F23C-41B8-9F6B-6C1AA45BFE99}" destId="{1C1727BC-1261-47A0-9766-4F184F55FEDA}" srcOrd="2" destOrd="0" parTransId="{A2E95E0A-E30C-4E42-B123-9D8135F5F972}" sibTransId="{C5BAB2E1-17FD-4A83-B7E0-21DCC2F438BE}"/>
    <dgm:cxn modelId="{DFC8A77C-CBB1-4B22-B210-1654C1DE1157}" srcId="{B199538A-D56B-4856-A983-23A53ECF658E}" destId="{D346E632-F23C-41B8-9F6B-6C1AA45BFE99}" srcOrd="1" destOrd="0" parTransId="{8B52137E-89C2-4B63-BC57-FA41010F63B8}" sibTransId="{34C7A8DC-CD10-4A91-B0BA-6AAB00C445B5}"/>
    <dgm:cxn modelId="{BE6FC2E3-D740-48C1-B0A6-CC99420B0C5D}" srcId="{D346E632-F23C-41B8-9F6B-6C1AA45BFE99}" destId="{4048E00C-B861-455F-993D-A3AA60EE6158}" srcOrd="3" destOrd="0" parTransId="{AFE722CB-9880-4460-8B73-0767A5FB4835}" sibTransId="{512A61C7-4D69-4670-A640-242B3EA90FCA}"/>
    <dgm:cxn modelId="{8B6BC1CA-6393-4C44-BA2D-DCBE342C8632}" srcId="{98F75D1E-E07E-462B-84A4-00AC48AECCA4}" destId="{D8E2741F-E3A7-4263-B46C-3E4FA9A45445}" srcOrd="1" destOrd="0" parTransId="{12C87B14-6D06-4EB4-8FC3-3CD05333CDCC}" sibTransId="{94AD2F49-7AD5-41CB-A290-24BFB3C4EC3A}"/>
    <dgm:cxn modelId="{558E7717-EA1E-42EA-B763-AD9D896B2CD3}" type="presOf" srcId="{1BF7746B-AF66-4AE9-815C-753646E6D59F}" destId="{41DA0176-62A6-44D2-944E-BF460A0202E3}" srcOrd="0" destOrd="0" presId="urn:microsoft.com/office/officeart/2005/8/layout/hierarchy4"/>
    <dgm:cxn modelId="{A0F2D80D-10CE-4020-91A7-63D47AF8D324}" type="presOf" srcId="{D8E2741F-E3A7-4263-B46C-3E4FA9A45445}" destId="{AA834171-8C3F-4D71-82B0-81CA0E4D5A1A}" srcOrd="0" destOrd="0" presId="urn:microsoft.com/office/officeart/2005/8/layout/hierarchy4"/>
    <dgm:cxn modelId="{BBA2CA01-80AF-4401-8671-77C52DFCA427}" type="presOf" srcId="{D346E632-F23C-41B8-9F6B-6C1AA45BFE99}" destId="{FF4695E2-3B5B-42EC-B21F-76921558C64E}" srcOrd="0" destOrd="0" presId="urn:microsoft.com/office/officeart/2005/8/layout/hierarchy4"/>
    <dgm:cxn modelId="{25CE3BA4-3526-499B-9540-624C4C841695}" srcId="{98F75D1E-E07E-462B-84A4-00AC48AECCA4}" destId="{47F15D14-9B6E-46C9-A572-35239A376A84}" srcOrd="0" destOrd="0" parTransId="{80EE3DDB-6573-4598-95BA-6E0BCE1BF37C}" sibTransId="{27DAC170-F436-4CEE-B7A6-77643A431421}"/>
    <dgm:cxn modelId="{9F4CA96D-BC03-4B7F-A427-4A66A2EBA983}" type="presOf" srcId="{B199538A-D56B-4856-A983-23A53ECF658E}" destId="{9DAACEAF-47C0-4591-A255-2903D3217E13}" srcOrd="0" destOrd="0" presId="urn:microsoft.com/office/officeart/2005/8/layout/hierarchy4"/>
    <dgm:cxn modelId="{BA075FD3-106A-4E20-816D-6E24FB42FD8E}" type="presParOf" srcId="{28399E0B-E9D7-419F-B844-E9F95BF918FF}" destId="{D0AD8C30-1ABC-4886-AC28-7B82292B150B}" srcOrd="0" destOrd="0" presId="urn:microsoft.com/office/officeart/2005/8/layout/hierarchy4"/>
    <dgm:cxn modelId="{12C2948D-262E-4C23-92F7-2B44FD09728D}" type="presParOf" srcId="{D0AD8C30-1ABC-4886-AC28-7B82292B150B}" destId="{9DAACEAF-47C0-4591-A255-2903D3217E13}" srcOrd="0" destOrd="0" presId="urn:microsoft.com/office/officeart/2005/8/layout/hierarchy4"/>
    <dgm:cxn modelId="{DEB907BD-F89A-49DA-8461-48A1CD58083E}" type="presParOf" srcId="{D0AD8C30-1ABC-4886-AC28-7B82292B150B}" destId="{77306071-6E3E-4C7B-916B-D2D3369D20A1}" srcOrd="1" destOrd="0" presId="urn:microsoft.com/office/officeart/2005/8/layout/hierarchy4"/>
    <dgm:cxn modelId="{8DD76DA6-FBA7-4FA7-A7F6-CA3E7E1B82B9}" type="presParOf" srcId="{D0AD8C30-1ABC-4886-AC28-7B82292B150B}" destId="{B8921E62-A17E-47C4-BB5C-FC1E4DD4D648}" srcOrd="2" destOrd="0" presId="urn:microsoft.com/office/officeart/2005/8/layout/hierarchy4"/>
    <dgm:cxn modelId="{16BDA06D-561F-4D6E-A4D8-851CF717EC64}" type="presParOf" srcId="{B8921E62-A17E-47C4-BB5C-FC1E4DD4D648}" destId="{7790C612-A405-49B2-93F8-BB6EE86E98A7}" srcOrd="0" destOrd="0" presId="urn:microsoft.com/office/officeart/2005/8/layout/hierarchy4"/>
    <dgm:cxn modelId="{3FACF85B-90B0-49D6-A20D-30A9342ACAFF}" type="presParOf" srcId="{7790C612-A405-49B2-93F8-BB6EE86E98A7}" destId="{97EFDFD5-994F-43A7-A8A6-68119A122A56}" srcOrd="0" destOrd="0" presId="urn:microsoft.com/office/officeart/2005/8/layout/hierarchy4"/>
    <dgm:cxn modelId="{4CA391AA-518C-4305-8F1A-9214EB11BA39}" type="presParOf" srcId="{7790C612-A405-49B2-93F8-BB6EE86E98A7}" destId="{11BB35A6-D4E2-4D53-8433-BF73420D7738}" srcOrd="1" destOrd="0" presId="urn:microsoft.com/office/officeart/2005/8/layout/hierarchy4"/>
    <dgm:cxn modelId="{5F9EF1E6-7298-4356-87BF-42BBDBE0DEF7}" type="presParOf" srcId="{7790C612-A405-49B2-93F8-BB6EE86E98A7}" destId="{587A1045-2383-4125-A0FB-2D5A8FBF03C7}" srcOrd="2" destOrd="0" presId="urn:microsoft.com/office/officeart/2005/8/layout/hierarchy4"/>
    <dgm:cxn modelId="{CD028B76-496D-442B-A1C8-8D07BF5FF47F}" type="presParOf" srcId="{587A1045-2383-4125-A0FB-2D5A8FBF03C7}" destId="{AD19C085-9E40-4367-BC27-C7A4262F63EF}" srcOrd="0" destOrd="0" presId="urn:microsoft.com/office/officeart/2005/8/layout/hierarchy4"/>
    <dgm:cxn modelId="{3D081AB8-FAF4-4349-9FC7-76BC2FB3AAB0}" type="presParOf" srcId="{AD19C085-9E40-4367-BC27-C7A4262F63EF}" destId="{CFF87907-8BA4-4787-9AF3-C11A133EFB4D}" srcOrd="0" destOrd="0" presId="urn:microsoft.com/office/officeart/2005/8/layout/hierarchy4"/>
    <dgm:cxn modelId="{65B87624-2733-4638-83BA-9824A3F3F9C9}" type="presParOf" srcId="{AD19C085-9E40-4367-BC27-C7A4262F63EF}" destId="{754D4268-69A8-43F0-A9C6-6F3C41E4B5A4}" srcOrd="1" destOrd="0" presId="urn:microsoft.com/office/officeart/2005/8/layout/hierarchy4"/>
    <dgm:cxn modelId="{F5FD787D-B562-41E3-9482-4A5C3DF84C8F}" type="presParOf" srcId="{587A1045-2383-4125-A0FB-2D5A8FBF03C7}" destId="{4DF8B7B3-A745-4930-9AF9-DD7CC43E488D}" srcOrd="1" destOrd="0" presId="urn:microsoft.com/office/officeart/2005/8/layout/hierarchy4"/>
    <dgm:cxn modelId="{BB7152DB-AC78-42CC-9438-5D8709E29C4C}" type="presParOf" srcId="{587A1045-2383-4125-A0FB-2D5A8FBF03C7}" destId="{8D1B7B43-5B2A-4340-B46A-BB29B616ACC9}" srcOrd="2" destOrd="0" presId="urn:microsoft.com/office/officeart/2005/8/layout/hierarchy4"/>
    <dgm:cxn modelId="{6F881FCB-6A33-4B55-9BB5-AEAE45635804}" type="presParOf" srcId="{8D1B7B43-5B2A-4340-B46A-BB29B616ACC9}" destId="{AA834171-8C3F-4D71-82B0-81CA0E4D5A1A}" srcOrd="0" destOrd="0" presId="urn:microsoft.com/office/officeart/2005/8/layout/hierarchy4"/>
    <dgm:cxn modelId="{D2FA7458-B91F-4628-9886-EB6E47AA6376}" type="presParOf" srcId="{8D1B7B43-5B2A-4340-B46A-BB29B616ACC9}" destId="{DE290100-CEBA-4F73-9BB7-703866B48885}" srcOrd="1" destOrd="0" presId="urn:microsoft.com/office/officeart/2005/8/layout/hierarchy4"/>
    <dgm:cxn modelId="{AB588874-FE23-4BD8-B8B8-A35E68CF7992}" type="presParOf" srcId="{B8921E62-A17E-47C4-BB5C-FC1E4DD4D648}" destId="{FDEB61EA-7E79-41A0-912A-A63049102843}" srcOrd="1" destOrd="0" presId="urn:microsoft.com/office/officeart/2005/8/layout/hierarchy4"/>
    <dgm:cxn modelId="{3B0F3951-F39B-4E62-9143-AD68DD31451E}" type="presParOf" srcId="{B8921E62-A17E-47C4-BB5C-FC1E4DD4D648}" destId="{20B4829F-79B6-4AFC-A8DB-435E242E941E}" srcOrd="2" destOrd="0" presId="urn:microsoft.com/office/officeart/2005/8/layout/hierarchy4"/>
    <dgm:cxn modelId="{CFEFCD57-36E7-4170-96A5-A773E976D648}" type="presParOf" srcId="{20B4829F-79B6-4AFC-A8DB-435E242E941E}" destId="{FF4695E2-3B5B-42EC-B21F-76921558C64E}" srcOrd="0" destOrd="0" presId="urn:microsoft.com/office/officeart/2005/8/layout/hierarchy4"/>
    <dgm:cxn modelId="{B8ADA500-25F4-492C-A606-11448D3AAE03}" type="presParOf" srcId="{20B4829F-79B6-4AFC-A8DB-435E242E941E}" destId="{9020C8E4-BF8B-47FC-8C03-0467B658FFB0}" srcOrd="1" destOrd="0" presId="urn:microsoft.com/office/officeart/2005/8/layout/hierarchy4"/>
    <dgm:cxn modelId="{7AA91B61-B919-450D-A98A-7E545A874F47}" type="presParOf" srcId="{20B4829F-79B6-4AFC-A8DB-435E242E941E}" destId="{30AD0D64-62A7-48D8-8613-F14A7B9319BE}" srcOrd="2" destOrd="0" presId="urn:microsoft.com/office/officeart/2005/8/layout/hierarchy4"/>
    <dgm:cxn modelId="{EE062DD7-6BE8-486F-970E-1CA66549EE5E}" type="presParOf" srcId="{30AD0D64-62A7-48D8-8613-F14A7B9319BE}" destId="{227CFA31-B916-458A-863F-0F456FCBBC7C}" srcOrd="0" destOrd="0" presId="urn:microsoft.com/office/officeart/2005/8/layout/hierarchy4"/>
    <dgm:cxn modelId="{E9F5F703-5A2D-4B43-965F-CDA1F69E7F34}" type="presParOf" srcId="{227CFA31-B916-458A-863F-0F456FCBBC7C}" destId="{41DA0176-62A6-44D2-944E-BF460A0202E3}" srcOrd="0" destOrd="0" presId="urn:microsoft.com/office/officeart/2005/8/layout/hierarchy4"/>
    <dgm:cxn modelId="{4232B3D4-1397-4D29-8C47-BC1DF3755D54}" type="presParOf" srcId="{227CFA31-B916-458A-863F-0F456FCBBC7C}" destId="{08E242C7-D7D3-4F3B-9094-082D3967F6E3}" srcOrd="1" destOrd="0" presId="urn:microsoft.com/office/officeart/2005/8/layout/hierarchy4"/>
    <dgm:cxn modelId="{BA7F91E7-BC99-45C1-BFE2-A174CEBDF2AC}" type="presParOf" srcId="{30AD0D64-62A7-48D8-8613-F14A7B9319BE}" destId="{E8BF2575-77E4-4704-B804-4CF7BFFAE080}" srcOrd="1" destOrd="0" presId="urn:microsoft.com/office/officeart/2005/8/layout/hierarchy4"/>
    <dgm:cxn modelId="{926C18D0-BD5F-43FC-B1BE-A9CB100EAE2F}" type="presParOf" srcId="{30AD0D64-62A7-48D8-8613-F14A7B9319BE}" destId="{8AC7450C-35A5-4A36-8B1B-14B7CB9AFEC5}" srcOrd="2" destOrd="0" presId="urn:microsoft.com/office/officeart/2005/8/layout/hierarchy4"/>
    <dgm:cxn modelId="{A8CC498B-E94A-45A3-A848-8A543CC538A1}" type="presParOf" srcId="{8AC7450C-35A5-4A36-8B1B-14B7CB9AFEC5}" destId="{EAE8A093-D11F-4353-9EB7-66F360FC4C95}" srcOrd="0" destOrd="0" presId="urn:microsoft.com/office/officeart/2005/8/layout/hierarchy4"/>
    <dgm:cxn modelId="{AE878F96-ED4A-4EBC-834F-26C9B6020692}" type="presParOf" srcId="{8AC7450C-35A5-4A36-8B1B-14B7CB9AFEC5}" destId="{99F6D3BA-3718-48AC-913D-8B44BE4DBFD7}" srcOrd="1" destOrd="0" presId="urn:microsoft.com/office/officeart/2005/8/layout/hierarchy4"/>
    <dgm:cxn modelId="{0E75D839-36D6-4A2C-A70F-D9D1CEEB21D3}" type="presParOf" srcId="{30AD0D64-62A7-48D8-8613-F14A7B9319BE}" destId="{BFE29FC7-A728-4D91-923F-96C5FB2D643C}" srcOrd="3" destOrd="0" presId="urn:microsoft.com/office/officeart/2005/8/layout/hierarchy4"/>
    <dgm:cxn modelId="{3F9AA06E-1AB4-48A9-A899-A56ACEF594BD}" type="presParOf" srcId="{30AD0D64-62A7-48D8-8613-F14A7B9319BE}" destId="{96911EF6-C23A-4855-B528-FB1E3D380160}" srcOrd="4" destOrd="0" presId="urn:microsoft.com/office/officeart/2005/8/layout/hierarchy4"/>
    <dgm:cxn modelId="{97A32A44-4D31-4CFA-ADED-20D30AE337D1}" type="presParOf" srcId="{96911EF6-C23A-4855-B528-FB1E3D380160}" destId="{1BE22A9C-E12B-47DA-8AE8-11E0ECC89454}" srcOrd="0" destOrd="0" presId="urn:microsoft.com/office/officeart/2005/8/layout/hierarchy4"/>
    <dgm:cxn modelId="{E279757D-0C3E-4C3C-8E82-2611F55F73EF}" type="presParOf" srcId="{96911EF6-C23A-4855-B528-FB1E3D380160}" destId="{9182787A-5353-4070-92FB-45F8CB9455A9}" srcOrd="1" destOrd="0" presId="urn:microsoft.com/office/officeart/2005/8/layout/hierarchy4"/>
    <dgm:cxn modelId="{72EEAE6E-42DF-4365-AA91-29D74ED36BCF}" type="presParOf" srcId="{30AD0D64-62A7-48D8-8613-F14A7B9319BE}" destId="{DB74C362-D5D0-4594-9D0F-DC1AC4BC78FF}" srcOrd="5" destOrd="0" presId="urn:microsoft.com/office/officeart/2005/8/layout/hierarchy4"/>
    <dgm:cxn modelId="{889BC22A-401E-4EBB-908F-D4B3E2F41326}" type="presParOf" srcId="{30AD0D64-62A7-48D8-8613-F14A7B9319BE}" destId="{11C1FF3A-851A-490F-B2D8-D4F3CAEE9179}" srcOrd="6" destOrd="0" presId="urn:microsoft.com/office/officeart/2005/8/layout/hierarchy4"/>
    <dgm:cxn modelId="{87586184-F549-498E-8681-39E7D507078B}" type="presParOf" srcId="{11C1FF3A-851A-490F-B2D8-D4F3CAEE9179}" destId="{321988FC-47B4-4DD1-BB84-A9FDB1835AC4}" srcOrd="0" destOrd="0" presId="urn:microsoft.com/office/officeart/2005/8/layout/hierarchy4"/>
    <dgm:cxn modelId="{EE28373F-7648-4934-8104-F895E33F466C}" type="presParOf" srcId="{11C1FF3A-851A-490F-B2D8-D4F3CAEE9179}" destId="{6E51CD98-D267-48DF-A60E-51FDE7C579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EFF78C-4AD6-4D84-8967-69B0E0166DC8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02AB93-CD81-4160-A4FE-F50C651A37A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Почему? Что было бы, если? Где можно встретить? Как вы думаете?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57FDE-E4DF-485D-B715-23265C9928D3}" type="parTrans" cxnId="{9C474B92-235A-4772-A529-EE10D6351E4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C149C4D-39CF-4504-8FCB-C45E79CC33E8}" type="sibTrans" cxnId="{9C474B92-235A-4772-A529-EE10D6351E4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C40E665-D4DD-47C0-BCCA-F8AE840B4CD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Кто? Что? Когда? Сформулируйте? Правда ли, что? Согласны ли вы? Если я правильно понял, то?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E1A5F-84D3-4CAC-B1C0-74AF93E834A2}" type="parTrans" cxnId="{220F3845-703E-40B1-BE3C-C67EF06D168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DC7A463-C910-4FC7-9A11-8C6B4BB143DA}" type="sibTrans" cxnId="{220F3845-703E-40B1-BE3C-C67EF06D1689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4A0CC102-D8B1-4C70-8034-FCA5394CF6D4}" type="pres">
      <dgm:prSet presAssocID="{65EFF78C-4AD6-4D84-8967-69B0E0166D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5BF236E-4343-44A9-A513-6B1225C98B76}" type="pres">
      <dgm:prSet presAssocID="{65EFF78C-4AD6-4D84-8967-69B0E0166DC8}" presName="dot1" presStyleLbl="alignNode1" presStyleIdx="0" presStyleCnt="10"/>
      <dgm:spPr/>
    </dgm:pt>
    <dgm:pt modelId="{10AE3FAB-C8FC-43A9-BBA5-7B379687DA8A}" type="pres">
      <dgm:prSet presAssocID="{65EFF78C-4AD6-4D84-8967-69B0E0166DC8}" presName="dot2" presStyleLbl="alignNode1" presStyleIdx="1" presStyleCnt="10"/>
      <dgm:spPr/>
    </dgm:pt>
    <dgm:pt modelId="{44B75F91-AA8B-4FB9-AB73-1067E2D917DD}" type="pres">
      <dgm:prSet presAssocID="{65EFF78C-4AD6-4D84-8967-69B0E0166DC8}" presName="dot3" presStyleLbl="alignNode1" presStyleIdx="2" presStyleCnt="10"/>
      <dgm:spPr/>
    </dgm:pt>
    <dgm:pt modelId="{C1262062-464D-451D-A6AA-56548681FF5E}" type="pres">
      <dgm:prSet presAssocID="{65EFF78C-4AD6-4D84-8967-69B0E0166DC8}" presName="dotArrow1" presStyleLbl="alignNode1" presStyleIdx="3" presStyleCnt="10"/>
      <dgm:spPr/>
    </dgm:pt>
    <dgm:pt modelId="{2DBC5E42-A1A5-4573-8C6C-1E6CC924AD18}" type="pres">
      <dgm:prSet presAssocID="{65EFF78C-4AD6-4D84-8967-69B0E0166DC8}" presName="dotArrow2" presStyleLbl="alignNode1" presStyleIdx="4" presStyleCnt="10"/>
      <dgm:spPr/>
    </dgm:pt>
    <dgm:pt modelId="{615215BC-3048-47CF-8E4F-0DD7C9FF6535}" type="pres">
      <dgm:prSet presAssocID="{65EFF78C-4AD6-4D84-8967-69B0E0166DC8}" presName="dotArrow3" presStyleLbl="alignNode1" presStyleIdx="5" presStyleCnt="10"/>
      <dgm:spPr/>
    </dgm:pt>
    <dgm:pt modelId="{DB304F30-ECE4-44DA-9BDC-D3BC364805F8}" type="pres">
      <dgm:prSet presAssocID="{65EFF78C-4AD6-4D84-8967-69B0E0166DC8}" presName="dotArrow4" presStyleLbl="alignNode1" presStyleIdx="6" presStyleCnt="10"/>
      <dgm:spPr/>
    </dgm:pt>
    <dgm:pt modelId="{20A5301B-70D3-4D09-9AB8-6B6E1B39D76D}" type="pres">
      <dgm:prSet presAssocID="{65EFF78C-4AD6-4D84-8967-69B0E0166DC8}" presName="dotArrow5" presStyleLbl="alignNode1" presStyleIdx="7" presStyleCnt="10"/>
      <dgm:spPr/>
    </dgm:pt>
    <dgm:pt modelId="{07CDE310-3AB9-4AF6-A6B0-2D5B2F661E79}" type="pres">
      <dgm:prSet presAssocID="{65EFF78C-4AD6-4D84-8967-69B0E0166DC8}" presName="dotArrow6" presStyleLbl="alignNode1" presStyleIdx="8" presStyleCnt="10"/>
      <dgm:spPr/>
    </dgm:pt>
    <dgm:pt modelId="{4FA279F1-2B32-48C0-AEE4-58B1459527FA}" type="pres">
      <dgm:prSet presAssocID="{65EFF78C-4AD6-4D84-8967-69B0E0166DC8}" presName="dotArrow7" presStyleLbl="alignNode1" presStyleIdx="9" presStyleCnt="10"/>
      <dgm:spPr/>
    </dgm:pt>
    <dgm:pt modelId="{8125D575-1C05-4281-A0FC-64AEEF809DB8}" type="pres">
      <dgm:prSet presAssocID="{6902AB93-CD81-4160-A4FE-F50C651A37A3}" presName="parTx1" presStyleLbl="node1" presStyleIdx="0" presStyleCnt="2" custScaleX="139096" custScaleY="204948" custLinFactNeighborX="21736" custLinFactNeighborY="67302"/>
      <dgm:spPr/>
      <dgm:t>
        <a:bodyPr/>
        <a:lstStyle/>
        <a:p>
          <a:endParaRPr lang="ru-RU"/>
        </a:p>
      </dgm:t>
    </dgm:pt>
    <dgm:pt modelId="{E79B768E-4AD6-44FF-A243-B60228D38CEE}" type="pres">
      <dgm:prSet presAssocID="{AC149C4D-39CF-4504-8FCB-C45E79CC33E8}" presName="picture1" presStyleCnt="0"/>
      <dgm:spPr/>
    </dgm:pt>
    <dgm:pt modelId="{128D56CB-0F05-4B2D-923B-69F481BD1DCC}" type="pres">
      <dgm:prSet presAssocID="{AC149C4D-39CF-4504-8FCB-C45E79CC33E8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DF217EEF-179E-4243-B09D-9B89351941DC}" type="pres">
      <dgm:prSet presAssocID="{8C40E665-D4DD-47C0-BCCA-F8AE840B4CD4}" presName="parTx2" presStyleLbl="node1" presStyleIdx="1" presStyleCnt="2" custScaleX="156519" custScaleY="246051" custLinFactNeighborX="38517" custLinFactNeighborY="-820"/>
      <dgm:spPr/>
      <dgm:t>
        <a:bodyPr/>
        <a:lstStyle/>
        <a:p>
          <a:endParaRPr lang="ru-RU"/>
        </a:p>
      </dgm:t>
    </dgm:pt>
    <dgm:pt modelId="{B6F3F051-5FA8-4E03-BB18-A7DC9B90F5D6}" type="pres">
      <dgm:prSet presAssocID="{ADC7A463-C910-4FC7-9A11-8C6B4BB143DA}" presName="picture2" presStyleCnt="0"/>
      <dgm:spPr/>
    </dgm:pt>
    <dgm:pt modelId="{33E12CD7-E956-4140-A76D-4B8B0CD29569}" type="pres">
      <dgm:prSet presAssocID="{ADC7A463-C910-4FC7-9A11-8C6B4BB143DA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220F3845-703E-40B1-BE3C-C67EF06D1689}" srcId="{65EFF78C-4AD6-4D84-8967-69B0E0166DC8}" destId="{8C40E665-D4DD-47C0-BCCA-F8AE840B4CD4}" srcOrd="1" destOrd="0" parTransId="{E05E1A5F-84D3-4CAC-B1C0-74AF93E834A2}" sibTransId="{ADC7A463-C910-4FC7-9A11-8C6B4BB143DA}"/>
    <dgm:cxn modelId="{AB9A5396-2408-4BBA-A412-834F9E0476B2}" type="presOf" srcId="{6902AB93-CD81-4160-A4FE-F50C651A37A3}" destId="{8125D575-1C05-4281-A0FC-64AEEF809DB8}" srcOrd="0" destOrd="0" presId="urn:microsoft.com/office/officeart/2008/layout/AscendingPictureAccentProcess"/>
    <dgm:cxn modelId="{9C474B92-235A-4772-A529-EE10D6351E48}" srcId="{65EFF78C-4AD6-4D84-8967-69B0E0166DC8}" destId="{6902AB93-CD81-4160-A4FE-F50C651A37A3}" srcOrd="0" destOrd="0" parTransId="{8AC57FDE-E4DF-485D-B715-23265C9928D3}" sibTransId="{AC149C4D-39CF-4504-8FCB-C45E79CC33E8}"/>
    <dgm:cxn modelId="{28EDF25F-CE50-4B9A-A376-C43A327085E9}" type="presOf" srcId="{65EFF78C-4AD6-4D84-8967-69B0E0166DC8}" destId="{4A0CC102-D8B1-4C70-8034-FCA5394CF6D4}" srcOrd="0" destOrd="0" presId="urn:microsoft.com/office/officeart/2008/layout/AscendingPictureAccentProcess"/>
    <dgm:cxn modelId="{43BEE788-805E-4102-95A0-187A1E5C489E}" type="presOf" srcId="{AC149C4D-39CF-4504-8FCB-C45E79CC33E8}" destId="{128D56CB-0F05-4B2D-923B-69F481BD1DCC}" srcOrd="0" destOrd="0" presId="urn:microsoft.com/office/officeart/2008/layout/AscendingPictureAccentProcess"/>
    <dgm:cxn modelId="{D3605251-296B-4E4C-890A-963E5A7E8AB1}" type="presOf" srcId="{ADC7A463-C910-4FC7-9A11-8C6B4BB143DA}" destId="{33E12CD7-E956-4140-A76D-4B8B0CD29569}" srcOrd="0" destOrd="0" presId="urn:microsoft.com/office/officeart/2008/layout/AscendingPictureAccentProcess"/>
    <dgm:cxn modelId="{2C081D19-3121-42ED-9E45-18AAECB8026D}" type="presOf" srcId="{8C40E665-D4DD-47C0-BCCA-F8AE840B4CD4}" destId="{DF217EEF-179E-4243-B09D-9B89351941DC}" srcOrd="0" destOrd="0" presId="urn:microsoft.com/office/officeart/2008/layout/AscendingPictureAccentProcess"/>
    <dgm:cxn modelId="{09D6E0FA-F606-4367-8375-19BD2F5240A6}" type="presParOf" srcId="{4A0CC102-D8B1-4C70-8034-FCA5394CF6D4}" destId="{D5BF236E-4343-44A9-A513-6B1225C98B76}" srcOrd="0" destOrd="0" presId="urn:microsoft.com/office/officeart/2008/layout/AscendingPictureAccentProcess"/>
    <dgm:cxn modelId="{4F0E25D0-8F29-4FF8-BA42-335FF7A209D5}" type="presParOf" srcId="{4A0CC102-D8B1-4C70-8034-FCA5394CF6D4}" destId="{10AE3FAB-C8FC-43A9-BBA5-7B379687DA8A}" srcOrd="1" destOrd="0" presId="urn:microsoft.com/office/officeart/2008/layout/AscendingPictureAccentProcess"/>
    <dgm:cxn modelId="{AF98207F-2DA7-4B41-8876-FE1F55B42305}" type="presParOf" srcId="{4A0CC102-D8B1-4C70-8034-FCA5394CF6D4}" destId="{44B75F91-AA8B-4FB9-AB73-1067E2D917DD}" srcOrd="2" destOrd="0" presId="urn:microsoft.com/office/officeart/2008/layout/AscendingPictureAccentProcess"/>
    <dgm:cxn modelId="{BA056DA7-4073-45FE-B326-2835C8D95702}" type="presParOf" srcId="{4A0CC102-D8B1-4C70-8034-FCA5394CF6D4}" destId="{C1262062-464D-451D-A6AA-56548681FF5E}" srcOrd="3" destOrd="0" presId="urn:microsoft.com/office/officeart/2008/layout/AscendingPictureAccentProcess"/>
    <dgm:cxn modelId="{3908ED65-77DC-4B4B-987F-BCCD78CEB8A7}" type="presParOf" srcId="{4A0CC102-D8B1-4C70-8034-FCA5394CF6D4}" destId="{2DBC5E42-A1A5-4573-8C6C-1E6CC924AD18}" srcOrd="4" destOrd="0" presId="urn:microsoft.com/office/officeart/2008/layout/AscendingPictureAccentProcess"/>
    <dgm:cxn modelId="{408A2147-74D4-4F5A-8CFB-7141A1D376BF}" type="presParOf" srcId="{4A0CC102-D8B1-4C70-8034-FCA5394CF6D4}" destId="{615215BC-3048-47CF-8E4F-0DD7C9FF6535}" srcOrd="5" destOrd="0" presId="urn:microsoft.com/office/officeart/2008/layout/AscendingPictureAccentProcess"/>
    <dgm:cxn modelId="{499CB6A3-754D-4822-9FCA-ADC1472DD50D}" type="presParOf" srcId="{4A0CC102-D8B1-4C70-8034-FCA5394CF6D4}" destId="{DB304F30-ECE4-44DA-9BDC-D3BC364805F8}" srcOrd="6" destOrd="0" presId="urn:microsoft.com/office/officeart/2008/layout/AscendingPictureAccentProcess"/>
    <dgm:cxn modelId="{C85D2B21-FAF8-47A1-BD25-54ABC70B567B}" type="presParOf" srcId="{4A0CC102-D8B1-4C70-8034-FCA5394CF6D4}" destId="{20A5301B-70D3-4D09-9AB8-6B6E1B39D76D}" srcOrd="7" destOrd="0" presId="urn:microsoft.com/office/officeart/2008/layout/AscendingPictureAccentProcess"/>
    <dgm:cxn modelId="{CADA010F-30FF-440D-B514-594F93C65557}" type="presParOf" srcId="{4A0CC102-D8B1-4C70-8034-FCA5394CF6D4}" destId="{07CDE310-3AB9-4AF6-A6B0-2D5B2F661E79}" srcOrd="8" destOrd="0" presId="urn:microsoft.com/office/officeart/2008/layout/AscendingPictureAccentProcess"/>
    <dgm:cxn modelId="{D93D5F75-FB33-4453-9F01-3343FBE9464C}" type="presParOf" srcId="{4A0CC102-D8B1-4C70-8034-FCA5394CF6D4}" destId="{4FA279F1-2B32-48C0-AEE4-58B1459527FA}" srcOrd="9" destOrd="0" presId="urn:microsoft.com/office/officeart/2008/layout/AscendingPictureAccentProcess"/>
    <dgm:cxn modelId="{0D7BD6BE-AB98-4F53-9C8F-34FD68975AC0}" type="presParOf" srcId="{4A0CC102-D8B1-4C70-8034-FCA5394CF6D4}" destId="{8125D575-1C05-4281-A0FC-64AEEF809DB8}" srcOrd="10" destOrd="0" presId="urn:microsoft.com/office/officeart/2008/layout/AscendingPictureAccentProcess"/>
    <dgm:cxn modelId="{E457DB52-6719-4558-8DC0-07725CEADBF0}" type="presParOf" srcId="{4A0CC102-D8B1-4C70-8034-FCA5394CF6D4}" destId="{E79B768E-4AD6-44FF-A243-B60228D38CEE}" srcOrd="11" destOrd="0" presId="urn:microsoft.com/office/officeart/2008/layout/AscendingPictureAccentProcess"/>
    <dgm:cxn modelId="{4C61ABD8-53DB-410C-8D38-5B5459E978F6}" type="presParOf" srcId="{E79B768E-4AD6-44FF-A243-B60228D38CEE}" destId="{128D56CB-0F05-4B2D-923B-69F481BD1DCC}" srcOrd="0" destOrd="0" presId="urn:microsoft.com/office/officeart/2008/layout/AscendingPictureAccentProcess"/>
    <dgm:cxn modelId="{2EA4351B-92DA-4756-AAB0-A5C6BAA225B3}" type="presParOf" srcId="{4A0CC102-D8B1-4C70-8034-FCA5394CF6D4}" destId="{DF217EEF-179E-4243-B09D-9B89351941DC}" srcOrd="12" destOrd="0" presId="urn:microsoft.com/office/officeart/2008/layout/AscendingPictureAccentProcess"/>
    <dgm:cxn modelId="{2C90FDB3-9A5F-4B67-8A28-EFC85E1E1732}" type="presParOf" srcId="{4A0CC102-D8B1-4C70-8034-FCA5394CF6D4}" destId="{B6F3F051-5FA8-4E03-BB18-A7DC9B90F5D6}" srcOrd="13" destOrd="0" presId="urn:microsoft.com/office/officeart/2008/layout/AscendingPictureAccentProcess"/>
    <dgm:cxn modelId="{65E1BC95-BEA7-4B72-9A06-18D58085DBBA}" type="presParOf" srcId="{B6F3F051-5FA8-4E03-BB18-A7DC9B90F5D6}" destId="{33E12CD7-E956-4140-A76D-4B8B0CD2956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A0D88-FC49-42BF-9044-AA77DAC6AEF8}">
      <dsp:nvSpPr>
        <dsp:cNvPr id="0" name=""/>
        <dsp:cNvSpPr/>
      </dsp:nvSpPr>
      <dsp:spPr>
        <a:xfrm>
          <a:off x="487686" y="288016"/>
          <a:ext cx="7554536" cy="3801808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5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Параграф учебника</a:t>
          </a:r>
          <a:endParaRPr lang="ru-RU" sz="2400" kern="1200" dirty="0">
            <a:solidFill>
              <a:srgbClr val="00567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97886" y="1075986"/>
        <a:ext cx="2787983" cy="1040971"/>
      </dsp:txXfrm>
    </dsp:sp>
    <dsp:sp modelId="{D9883A0C-7663-400C-AE29-2B778F8A4668}">
      <dsp:nvSpPr>
        <dsp:cNvPr id="0" name=""/>
        <dsp:cNvSpPr/>
      </dsp:nvSpPr>
      <dsp:spPr>
        <a:xfrm>
          <a:off x="523461" y="488073"/>
          <a:ext cx="7554536" cy="3801808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5">
                <a:hueOff val="-3308689"/>
                <a:satOff val="13493"/>
                <a:lumOff val="-2419"/>
                <a:alphaOff val="0"/>
                <a:tint val="10000"/>
                <a:satMod val="300000"/>
              </a:schemeClr>
            </a:gs>
            <a:gs pos="34000">
              <a:schemeClr val="accent5">
                <a:hueOff val="-3308689"/>
                <a:satOff val="13493"/>
                <a:lumOff val="-2419"/>
                <a:alphaOff val="0"/>
                <a:tint val="13500"/>
                <a:satMod val="250000"/>
              </a:schemeClr>
            </a:gs>
            <a:gs pos="100000">
              <a:schemeClr val="accent5">
                <a:hueOff val="-3308689"/>
                <a:satOff val="13493"/>
                <a:lumOff val="-241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rgbClr val="0086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Занимательная литература</a:t>
          </a:r>
          <a:endParaRPr lang="ru-RU" sz="2400" kern="1200" dirty="0">
            <a:solidFill>
              <a:srgbClr val="00861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3661" y="2460940"/>
        <a:ext cx="2787983" cy="1040971"/>
      </dsp:txXfrm>
    </dsp:sp>
    <dsp:sp modelId="{723FADC0-0FDF-4ABE-A463-27B1055623A4}">
      <dsp:nvSpPr>
        <dsp:cNvPr id="0" name=""/>
        <dsp:cNvSpPr/>
      </dsp:nvSpPr>
      <dsp:spPr>
        <a:xfrm>
          <a:off x="372600" y="496057"/>
          <a:ext cx="7554536" cy="380180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5">
                <a:hueOff val="-6617378"/>
                <a:satOff val="26986"/>
                <a:lumOff val="-4837"/>
                <a:alphaOff val="0"/>
                <a:tint val="10000"/>
                <a:satMod val="300000"/>
              </a:schemeClr>
            </a:gs>
            <a:gs pos="34000">
              <a:schemeClr val="accent5">
                <a:hueOff val="-6617378"/>
                <a:satOff val="26986"/>
                <a:lumOff val="-4837"/>
                <a:alphaOff val="0"/>
                <a:tint val="13500"/>
                <a:satMod val="250000"/>
              </a:schemeClr>
            </a:gs>
            <a:gs pos="100000">
              <a:schemeClr val="accent5">
                <a:hueOff val="-6617378"/>
                <a:satOff val="26986"/>
                <a:lumOff val="-483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51A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Научно-популярная литература </a:t>
          </a:r>
          <a:endParaRPr lang="ru-RU" sz="2400" kern="1200" dirty="0">
            <a:solidFill>
              <a:srgbClr val="51A2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8953" y="2468924"/>
        <a:ext cx="2787983" cy="1040971"/>
      </dsp:txXfrm>
    </dsp:sp>
    <dsp:sp modelId="{DDF724CD-0229-4A61-A591-C619596C90A7}">
      <dsp:nvSpPr>
        <dsp:cNvPr id="0" name=""/>
        <dsp:cNvSpPr/>
      </dsp:nvSpPr>
      <dsp:spPr>
        <a:xfrm>
          <a:off x="360054" y="288016"/>
          <a:ext cx="7554536" cy="3801808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5">
                <a:hueOff val="-9926068"/>
                <a:satOff val="40479"/>
                <a:lumOff val="-7256"/>
                <a:alphaOff val="0"/>
                <a:tint val="10000"/>
                <a:satMod val="300000"/>
              </a:schemeClr>
            </a:gs>
            <a:gs pos="80860">
              <a:srgbClr val="FFBEA7"/>
            </a:gs>
            <a:gs pos="100000">
              <a:srgbClr val="FFAB8D"/>
            </a:gs>
            <a:gs pos="34000">
              <a:schemeClr val="accent5">
                <a:hueOff val="-9926068"/>
                <a:satOff val="40479"/>
                <a:lumOff val="-7256"/>
                <a:alphaOff val="0"/>
                <a:tint val="13500"/>
                <a:satMod val="25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D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Текстовая (сюжетная) задача – пример микротекста</a:t>
          </a:r>
          <a:endParaRPr lang="ru-RU" sz="2400" kern="1200" dirty="0">
            <a:solidFill>
              <a:srgbClr val="D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407" y="1075986"/>
        <a:ext cx="2787983" cy="1040971"/>
      </dsp:txXfrm>
    </dsp:sp>
    <dsp:sp modelId="{F695299A-F240-40FD-B701-B89095722653}">
      <dsp:nvSpPr>
        <dsp:cNvPr id="0" name=""/>
        <dsp:cNvSpPr/>
      </dsp:nvSpPr>
      <dsp:spPr>
        <a:xfrm>
          <a:off x="227034" y="-68416"/>
          <a:ext cx="8096746" cy="456039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ADC9702-5B9F-4E96-98AF-AEADB74AEF2F}">
      <dsp:nvSpPr>
        <dsp:cNvPr id="0" name=""/>
        <dsp:cNvSpPr/>
      </dsp:nvSpPr>
      <dsp:spPr>
        <a:xfrm>
          <a:off x="274217" y="200235"/>
          <a:ext cx="8096746" cy="43774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5">
                <a:hueOff val="-3308689"/>
                <a:satOff val="13493"/>
                <a:lumOff val="-2419"/>
                <a:alphaOff val="0"/>
                <a:tint val="10000"/>
                <a:satMod val="300000"/>
              </a:schemeClr>
            </a:gs>
            <a:gs pos="34000">
              <a:schemeClr val="accent5">
                <a:hueOff val="-3308689"/>
                <a:satOff val="13493"/>
                <a:lumOff val="-2419"/>
                <a:alphaOff val="0"/>
                <a:tint val="13500"/>
                <a:satMod val="250000"/>
              </a:schemeClr>
            </a:gs>
            <a:gs pos="100000">
              <a:schemeClr val="accent5">
                <a:hueOff val="-3308689"/>
                <a:satOff val="13493"/>
                <a:lumOff val="-241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1CDAA8-E459-4E16-AAA0-F0ADA4F3871D}">
      <dsp:nvSpPr>
        <dsp:cNvPr id="0" name=""/>
        <dsp:cNvSpPr/>
      </dsp:nvSpPr>
      <dsp:spPr>
        <a:xfrm>
          <a:off x="123356" y="208219"/>
          <a:ext cx="8096746" cy="43774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-6617378"/>
                <a:satOff val="26986"/>
                <a:lumOff val="-4837"/>
                <a:alphaOff val="0"/>
                <a:tint val="10000"/>
                <a:satMod val="300000"/>
              </a:schemeClr>
            </a:gs>
            <a:gs pos="34000">
              <a:schemeClr val="accent5">
                <a:hueOff val="-6617378"/>
                <a:satOff val="26986"/>
                <a:lumOff val="-4837"/>
                <a:alphaOff val="0"/>
                <a:tint val="13500"/>
                <a:satMod val="250000"/>
              </a:schemeClr>
            </a:gs>
            <a:gs pos="100000">
              <a:schemeClr val="accent5">
                <a:hueOff val="-6617378"/>
                <a:satOff val="26986"/>
                <a:lumOff val="-483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CB78D-314E-4239-B3FD-A3BFA1EF9AED}">
      <dsp:nvSpPr>
        <dsp:cNvPr id="0" name=""/>
        <dsp:cNvSpPr/>
      </dsp:nvSpPr>
      <dsp:spPr>
        <a:xfrm>
          <a:off x="110810" y="178"/>
          <a:ext cx="8096746" cy="43774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-9926067"/>
                <a:satOff val="40479"/>
                <a:lumOff val="-7256"/>
                <a:alphaOff val="0"/>
                <a:tint val="10000"/>
                <a:satMod val="300000"/>
              </a:schemeClr>
            </a:gs>
            <a:gs pos="34000">
              <a:schemeClr val="accent5">
                <a:hueOff val="-9926067"/>
                <a:satOff val="40479"/>
                <a:lumOff val="-7256"/>
                <a:alphaOff val="0"/>
                <a:tint val="13500"/>
                <a:satMod val="250000"/>
              </a:schemeClr>
            </a:gs>
            <a:gs pos="100000">
              <a:schemeClr val="accent5">
                <a:hueOff val="-9926067"/>
                <a:satOff val="40479"/>
                <a:lumOff val="-725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7ED94-B69A-418F-8EFE-30222B5385C9}">
      <dsp:nvSpPr>
        <dsp:cNvPr id="0" name=""/>
        <dsp:cNvSpPr/>
      </dsp:nvSpPr>
      <dsp:spPr>
        <a:xfrm>
          <a:off x="6055667" y="2703373"/>
          <a:ext cx="1154183" cy="4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16"/>
              </a:lnTo>
              <a:lnTo>
                <a:pt x="1154183" y="329716"/>
              </a:lnTo>
              <a:lnTo>
                <a:pt x="1154183" y="4838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708FF-D1AA-444E-B451-C94EDCDD2F6D}">
      <dsp:nvSpPr>
        <dsp:cNvPr id="0" name=""/>
        <dsp:cNvSpPr/>
      </dsp:nvSpPr>
      <dsp:spPr>
        <a:xfrm>
          <a:off x="5039022" y="2703373"/>
          <a:ext cx="1016644" cy="483830"/>
        </a:xfrm>
        <a:custGeom>
          <a:avLst/>
          <a:gdLst/>
          <a:ahLst/>
          <a:cxnLst/>
          <a:rect l="0" t="0" r="0" b="0"/>
          <a:pathLst>
            <a:path>
              <a:moveTo>
                <a:pt x="1016644" y="0"/>
              </a:moveTo>
              <a:lnTo>
                <a:pt x="1016644" y="329716"/>
              </a:lnTo>
              <a:lnTo>
                <a:pt x="0" y="329716"/>
              </a:lnTo>
              <a:lnTo>
                <a:pt x="0" y="4838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81338-1901-4341-9461-9E5D883325A8}">
      <dsp:nvSpPr>
        <dsp:cNvPr id="0" name=""/>
        <dsp:cNvSpPr/>
      </dsp:nvSpPr>
      <dsp:spPr>
        <a:xfrm>
          <a:off x="3995044" y="1163156"/>
          <a:ext cx="2060622" cy="4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16"/>
              </a:lnTo>
              <a:lnTo>
                <a:pt x="2060622" y="329716"/>
              </a:lnTo>
              <a:lnTo>
                <a:pt x="2060622" y="4838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44744-3C9B-4677-A3E4-E76BB7581C60}">
      <dsp:nvSpPr>
        <dsp:cNvPr id="0" name=""/>
        <dsp:cNvSpPr/>
      </dsp:nvSpPr>
      <dsp:spPr>
        <a:xfrm>
          <a:off x="1851549" y="2703373"/>
          <a:ext cx="1016644" cy="483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16"/>
              </a:lnTo>
              <a:lnTo>
                <a:pt x="1016644" y="329716"/>
              </a:lnTo>
              <a:lnTo>
                <a:pt x="1016644" y="4838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156B4-3288-4960-BA45-7E7C10B9730D}">
      <dsp:nvSpPr>
        <dsp:cNvPr id="0" name=""/>
        <dsp:cNvSpPr/>
      </dsp:nvSpPr>
      <dsp:spPr>
        <a:xfrm>
          <a:off x="834904" y="2703373"/>
          <a:ext cx="1016644" cy="483830"/>
        </a:xfrm>
        <a:custGeom>
          <a:avLst/>
          <a:gdLst/>
          <a:ahLst/>
          <a:cxnLst/>
          <a:rect l="0" t="0" r="0" b="0"/>
          <a:pathLst>
            <a:path>
              <a:moveTo>
                <a:pt x="1016644" y="0"/>
              </a:moveTo>
              <a:lnTo>
                <a:pt x="1016644" y="329716"/>
              </a:lnTo>
              <a:lnTo>
                <a:pt x="0" y="329716"/>
              </a:lnTo>
              <a:lnTo>
                <a:pt x="0" y="48383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C757A-F65F-4DAD-AFBA-635B4FF280A7}">
      <dsp:nvSpPr>
        <dsp:cNvPr id="0" name=""/>
        <dsp:cNvSpPr/>
      </dsp:nvSpPr>
      <dsp:spPr>
        <a:xfrm>
          <a:off x="1851549" y="1163156"/>
          <a:ext cx="2143495" cy="483830"/>
        </a:xfrm>
        <a:custGeom>
          <a:avLst/>
          <a:gdLst/>
          <a:ahLst/>
          <a:cxnLst/>
          <a:rect l="0" t="0" r="0" b="0"/>
          <a:pathLst>
            <a:path>
              <a:moveTo>
                <a:pt x="2143495" y="0"/>
              </a:moveTo>
              <a:lnTo>
                <a:pt x="2143495" y="329716"/>
              </a:lnTo>
              <a:lnTo>
                <a:pt x="0" y="329716"/>
              </a:lnTo>
              <a:lnTo>
                <a:pt x="0" y="4838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25E7A-0F0B-41FD-B87C-6B05E7DDB8FD}">
      <dsp:nvSpPr>
        <dsp:cNvPr id="0" name=""/>
        <dsp:cNvSpPr/>
      </dsp:nvSpPr>
      <dsp:spPr>
        <a:xfrm>
          <a:off x="3163244" y="106770"/>
          <a:ext cx="1663600" cy="10563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33671-1D1E-4745-8ABA-5D2AF6F89128}">
      <dsp:nvSpPr>
        <dsp:cNvPr id="0" name=""/>
        <dsp:cNvSpPr/>
      </dsp:nvSpPr>
      <dsp:spPr>
        <a:xfrm>
          <a:off x="3348088" y="282372"/>
          <a:ext cx="1663600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текстом</a:t>
          </a:r>
          <a:endParaRPr lang="ru-RU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028" y="313312"/>
        <a:ext cx="1601720" cy="994506"/>
      </dsp:txXfrm>
    </dsp:sp>
    <dsp:sp modelId="{4E684F8D-FBE7-46C8-B336-CC3519C41A1D}">
      <dsp:nvSpPr>
        <dsp:cNvPr id="0" name=""/>
        <dsp:cNvSpPr/>
      </dsp:nvSpPr>
      <dsp:spPr>
        <a:xfrm>
          <a:off x="1019749" y="1646987"/>
          <a:ext cx="1663600" cy="10563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15A03-771A-4F41-A44F-96ECDB2B5531}">
      <dsp:nvSpPr>
        <dsp:cNvPr id="0" name=""/>
        <dsp:cNvSpPr/>
      </dsp:nvSpPr>
      <dsp:spPr>
        <a:xfrm>
          <a:off x="1204593" y="1822589"/>
          <a:ext cx="1663600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уроке</a:t>
          </a:r>
          <a:endParaRPr lang="ru-RU" sz="20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5533" y="1853529"/>
        <a:ext cx="1601720" cy="994506"/>
      </dsp:txXfrm>
    </dsp:sp>
    <dsp:sp modelId="{31E89905-D352-4451-AFF8-CEC49D0C3BE6}">
      <dsp:nvSpPr>
        <dsp:cNvPr id="0" name=""/>
        <dsp:cNvSpPr/>
      </dsp:nvSpPr>
      <dsp:spPr>
        <a:xfrm>
          <a:off x="3104" y="3187204"/>
          <a:ext cx="1663600" cy="1056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57195-ABE1-4C44-A503-D70FEE0F2C27}">
      <dsp:nvSpPr>
        <dsp:cNvPr id="0" name=""/>
        <dsp:cNvSpPr/>
      </dsp:nvSpPr>
      <dsp:spPr>
        <a:xfrm>
          <a:off x="187948" y="3362806"/>
          <a:ext cx="1663600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Текстовые (сюжетные) задачи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888" y="3393746"/>
        <a:ext cx="1601720" cy="994506"/>
      </dsp:txXfrm>
    </dsp:sp>
    <dsp:sp modelId="{50D431C2-180F-4D55-81A5-4054BC37AD6F}">
      <dsp:nvSpPr>
        <dsp:cNvPr id="0" name=""/>
        <dsp:cNvSpPr/>
      </dsp:nvSpPr>
      <dsp:spPr>
        <a:xfrm>
          <a:off x="2036394" y="3187204"/>
          <a:ext cx="1663600" cy="1056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0281E-AAD8-4CE1-B0E2-FF868A37DC78}">
      <dsp:nvSpPr>
        <dsp:cNvPr id="0" name=""/>
        <dsp:cNvSpPr/>
      </dsp:nvSpPr>
      <dsp:spPr>
        <a:xfrm>
          <a:off x="2221238" y="3362806"/>
          <a:ext cx="1663600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Параграф учебника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2178" y="3393746"/>
        <a:ext cx="1601720" cy="994506"/>
      </dsp:txXfrm>
    </dsp:sp>
    <dsp:sp modelId="{248D4632-6CB4-465B-BAA4-BCB5AB8897E2}">
      <dsp:nvSpPr>
        <dsp:cNvPr id="0" name=""/>
        <dsp:cNvSpPr/>
      </dsp:nvSpPr>
      <dsp:spPr>
        <a:xfrm>
          <a:off x="5140994" y="1646987"/>
          <a:ext cx="1829345" cy="10563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3201B-996B-4B2C-950E-1E09326031FB}">
      <dsp:nvSpPr>
        <dsp:cNvPr id="0" name=""/>
        <dsp:cNvSpPr/>
      </dsp:nvSpPr>
      <dsp:spPr>
        <a:xfrm>
          <a:off x="5325839" y="1822589"/>
          <a:ext cx="1829345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внеурочной деятельности</a:t>
          </a:r>
          <a:endParaRPr lang="ru-RU" sz="20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6779" y="1853529"/>
        <a:ext cx="1767465" cy="994506"/>
      </dsp:txXfrm>
    </dsp:sp>
    <dsp:sp modelId="{4A9ACA9E-9FAC-4AD6-81D9-FCBDEEE33BF5}">
      <dsp:nvSpPr>
        <dsp:cNvPr id="0" name=""/>
        <dsp:cNvSpPr/>
      </dsp:nvSpPr>
      <dsp:spPr>
        <a:xfrm>
          <a:off x="4069684" y="3187204"/>
          <a:ext cx="1938677" cy="1056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2EA40-546A-49A0-B98E-1C91E32AEEEF}">
      <dsp:nvSpPr>
        <dsp:cNvPr id="0" name=""/>
        <dsp:cNvSpPr/>
      </dsp:nvSpPr>
      <dsp:spPr>
        <a:xfrm>
          <a:off x="4254528" y="3362806"/>
          <a:ext cx="1938677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тексты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5468" y="3393746"/>
        <a:ext cx="1876797" cy="994506"/>
      </dsp:txXfrm>
    </dsp:sp>
    <dsp:sp modelId="{39E47293-B291-4D62-B2F4-B9F6C17396D2}">
      <dsp:nvSpPr>
        <dsp:cNvPr id="0" name=""/>
        <dsp:cNvSpPr/>
      </dsp:nvSpPr>
      <dsp:spPr>
        <a:xfrm>
          <a:off x="6378050" y="3187204"/>
          <a:ext cx="1663600" cy="10563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930F9-DB6A-4314-8BC5-3FF92EB2B392}">
      <dsp:nvSpPr>
        <dsp:cNvPr id="0" name=""/>
        <dsp:cNvSpPr/>
      </dsp:nvSpPr>
      <dsp:spPr>
        <a:xfrm>
          <a:off x="6562894" y="3362806"/>
          <a:ext cx="1663600" cy="105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Научно-популярные тексты</a:t>
          </a:r>
          <a:endParaRPr lang="ru-RU" sz="20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3834" y="3393746"/>
        <a:ext cx="1601720" cy="994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45E76-9627-44AC-BCE3-DD9408378988}">
      <dsp:nvSpPr>
        <dsp:cNvPr id="0" name=""/>
        <dsp:cNvSpPr/>
      </dsp:nvSpPr>
      <dsp:spPr>
        <a:xfrm>
          <a:off x="0" y="0"/>
          <a:ext cx="3971257" cy="1015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проблема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38" y="29738"/>
        <a:ext cx="3048840" cy="955843"/>
      </dsp:txXfrm>
    </dsp:sp>
    <dsp:sp modelId="{22D9D02B-06FB-401B-83C1-AD81BA7D15A1}">
      <dsp:nvSpPr>
        <dsp:cNvPr id="0" name=""/>
        <dsp:cNvSpPr/>
      </dsp:nvSpPr>
      <dsp:spPr>
        <a:xfrm>
          <a:off x="864062" y="1776571"/>
          <a:ext cx="5555479" cy="1014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3033"/>
                <a:satOff val="20240"/>
                <a:lumOff val="-3628"/>
                <a:alphaOff val="0"/>
                <a:tint val="10000"/>
                <a:satMod val="300000"/>
              </a:schemeClr>
            </a:gs>
            <a:gs pos="34000">
              <a:schemeClr val="accent5">
                <a:hueOff val="-4963033"/>
                <a:satOff val="20240"/>
                <a:lumOff val="-3628"/>
                <a:alphaOff val="0"/>
                <a:tint val="13500"/>
                <a:satMod val="250000"/>
              </a:schemeClr>
            </a:gs>
            <a:gs pos="100000">
              <a:schemeClr val="accent5">
                <a:hueOff val="-4963033"/>
                <a:satOff val="20240"/>
                <a:lumOff val="-3628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понимание математического текста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3778" y="1806287"/>
        <a:ext cx="4236949" cy="955146"/>
      </dsp:txXfrm>
    </dsp:sp>
    <dsp:sp modelId="{42830F1C-0CB0-4958-A656-C8E7967AE868}">
      <dsp:nvSpPr>
        <dsp:cNvPr id="0" name=""/>
        <dsp:cNvSpPr/>
      </dsp:nvSpPr>
      <dsp:spPr>
        <a:xfrm>
          <a:off x="2724754" y="3600401"/>
          <a:ext cx="5988213" cy="167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26067"/>
                <a:satOff val="40479"/>
                <a:lumOff val="-7256"/>
                <a:alphaOff val="0"/>
                <a:tint val="10000"/>
                <a:satMod val="300000"/>
              </a:schemeClr>
            </a:gs>
            <a:gs pos="34000">
              <a:schemeClr val="accent5">
                <a:hueOff val="-9926067"/>
                <a:satOff val="40479"/>
                <a:lumOff val="-7256"/>
                <a:alphaOff val="0"/>
                <a:tint val="13500"/>
                <a:satMod val="250000"/>
              </a:schemeClr>
            </a:gs>
            <a:gs pos="100000">
              <a:schemeClr val="accent5">
                <a:hueOff val="-9926067"/>
                <a:satOff val="40479"/>
                <a:lumOff val="-725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Пример: «Сумма двух чисел равна 21. Две пятых одного числа и две трети другого равны 10. Найти эти числа»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3710" y="3649357"/>
        <a:ext cx="4533128" cy="1573571"/>
      </dsp:txXfrm>
    </dsp:sp>
    <dsp:sp modelId="{4D6B3A06-4909-44A4-86C5-6B5BE72D9604}">
      <dsp:nvSpPr>
        <dsp:cNvPr id="0" name=""/>
        <dsp:cNvSpPr/>
      </dsp:nvSpPr>
      <dsp:spPr>
        <a:xfrm>
          <a:off x="3168348" y="768464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8980" y="768464"/>
        <a:ext cx="563769" cy="771337"/>
      </dsp:txXfrm>
    </dsp:sp>
    <dsp:sp modelId="{E5AC54C0-12AA-42F8-BF32-AD41D02560D2}">
      <dsp:nvSpPr>
        <dsp:cNvPr id="0" name=""/>
        <dsp:cNvSpPr/>
      </dsp:nvSpPr>
      <dsp:spPr>
        <a:xfrm>
          <a:off x="5616624" y="2568665"/>
          <a:ext cx="1025033" cy="1025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084583"/>
            <a:satOff val="26195"/>
            <a:lumOff val="115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47256" y="2568665"/>
        <a:ext cx="563769" cy="771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1742E-4C01-4983-AB1E-0BBFEC705B40}">
      <dsp:nvSpPr>
        <dsp:cNvPr id="0" name=""/>
        <dsp:cNvSpPr/>
      </dsp:nvSpPr>
      <dsp:spPr>
        <a:xfrm>
          <a:off x="3994249" y="1603966"/>
          <a:ext cx="2907646" cy="63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064"/>
              </a:lnTo>
              <a:lnTo>
                <a:pt x="2907646" y="430064"/>
              </a:lnTo>
              <a:lnTo>
                <a:pt x="2907646" y="6310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A09D0-82E3-41E7-8DBB-5A1476F892C3}">
      <dsp:nvSpPr>
        <dsp:cNvPr id="0" name=""/>
        <dsp:cNvSpPr/>
      </dsp:nvSpPr>
      <dsp:spPr>
        <a:xfrm>
          <a:off x="3948529" y="1603966"/>
          <a:ext cx="91440" cy="631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10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15BD9-FF6F-4D26-9C52-C30D6D79664D}">
      <dsp:nvSpPr>
        <dsp:cNvPr id="0" name=""/>
        <dsp:cNvSpPr/>
      </dsp:nvSpPr>
      <dsp:spPr>
        <a:xfrm>
          <a:off x="1086602" y="1603966"/>
          <a:ext cx="2907646" cy="631083"/>
        </a:xfrm>
        <a:custGeom>
          <a:avLst/>
          <a:gdLst/>
          <a:ahLst/>
          <a:cxnLst/>
          <a:rect l="0" t="0" r="0" b="0"/>
          <a:pathLst>
            <a:path>
              <a:moveTo>
                <a:pt x="2907646" y="0"/>
              </a:moveTo>
              <a:lnTo>
                <a:pt x="2907646" y="430064"/>
              </a:lnTo>
              <a:lnTo>
                <a:pt x="0" y="430064"/>
              </a:lnTo>
              <a:lnTo>
                <a:pt x="0" y="6310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364C8-18EB-4CE4-A45E-4FC50566CFBA}">
      <dsp:nvSpPr>
        <dsp:cNvPr id="0" name=""/>
        <dsp:cNvSpPr/>
      </dsp:nvSpPr>
      <dsp:spPr>
        <a:xfrm>
          <a:off x="2909292" y="226071"/>
          <a:ext cx="2169914" cy="13778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E3C17-0462-4B6B-8357-5B617F025885}">
      <dsp:nvSpPr>
        <dsp:cNvPr id="0" name=""/>
        <dsp:cNvSpPr/>
      </dsp:nvSpPr>
      <dsp:spPr>
        <a:xfrm>
          <a:off x="3150393" y="455117"/>
          <a:ext cx="2169914" cy="137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Арифметические элементы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0750" y="495474"/>
        <a:ext cx="2089200" cy="1297181"/>
      </dsp:txXfrm>
    </dsp:sp>
    <dsp:sp modelId="{BEB88CCB-AD3E-48ED-B5B7-5E27AB7C48E0}">
      <dsp:nvSpPr>
        <dsp:cNvPr id="0" name=""/>
        <dsp:cNvSpPr/>
      </dsp:nvSpPr>
      <dsp:spPr>
        <a:xfrm>
          <a:off x="1645" y="2235049"/>
          <a:ext cx="2169914" cy="13778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83A69-EBD4-4952-BA53-173837BD266A}">
      <dsp:nvSpPr>
        <dsp:cNvPr id="0" name=""/>
        <dsp:cNvSpPr/>
      </dsp:nvSpPr>
      <dsp:spPr>
        <a:xfrm>
          <a:off x="242747" y="2464096"/>
          <a:ext cx="2169914" cy="137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Количественные числительные в цифровой или словесной записи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104" y="2504453"/>
        <a:ext cx="2089200" cy="1297181"/>
      </dsp:txXfrm>
    </dsp:sp>
    <dsp:sp modelId="{64668201-4587-43D8-A71A-5AB7BB5F843F}">
      <dsp:nvSpPr>
        <dsp:cNvPr id="0" name=""/>
        <dsp:cNvSpPr/>
      </dsp:nvSpPr>
      <dsp:spPr>
        <a:xfrm>
          <a:off x="2653763" y="2235049"/>
          <a:ext cx="2680972" cy="2451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BCE16-57DB-4F9E-A2C1-D38669624763}">
      <dsp:nvSpPr>
        <dsp:cNvPr id="0" name=""/>
        <dsp:cNvSpPr/>
      </dsp:nvSpPr>
      <dsp:spPr>
        <a:xfrm>
          <a:off x="2894864" y="2464096"/>
          <a:ext cx="2680972" cy="2451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Описательные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выражения</a:t>
          </a:r>
          <a:r>
            <a:rPr lang="ru-RU" sz="200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первоначальная цена костюма; остальные книги; общее число автомобилей, изготовленных за месяц</a:t>
          </a:r>
          <a:endParaRPr lang="ru-RU" sz="20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6651" y="2535883"/>
        <a:ext cx="2537398" cy="2307426"/>
      </dsp:txXfrm>
    </dsp:sp>
    <dsp:sp modelId="{2D89ACD9-11E5-4AE7-AAEB-98B2898511DA}">
      <dsp:nvSpPr>
        <dsp:cNvPr id="0" name=""/>
        <dsp:cNvSpPr/>
      </dsp:nvSpPr>
      <dsp:spPr>
        <a:xfrm>
          <a:off x="5816938" y="2235049"/>
          <a:ext cx="2169914" cy="13778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6836F-DA83-4A0E-871B-8D6136B2C580}">
      <dsp:nvSpPr>
        <dsp:cNvPr id="0" name=""/>
        <dsp:cNvSpPr/>
      </dsp:nvSpPr>
      <dsp:spPr>
        <a:xfrm>
          <a:off x="6058040" y="2464096"/>
          <a:ext cx="2169914" cy="1377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Языковые выражения и символика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8397" y="2504453"/>
        <a:ext cx="2089200" cy="1297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35C7C-DB9B-41C5-8960-C7C2C14DA6DE}">
      <dsp:nvSpPr>
        <dsp:cNvPr id="0" name=""/>
        <dsp:cNvSpPr/>
      </dsp:nvSpPr>
      <dsp:spPr>
        <a:xfrm>
          <a:off x="-5731555" y="-873681"/>
          <a:ext cx="6823751" cy="6823751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ADC0F-247A-4CAE-BBD4-7EB23096638B}">
      <dsp:nvSpPr>
        <dsp:cNvPr id="0" name=""/>
        <dsp:cNvSpPr/>
      </dsp:nvSpPr>
      <dsp:spPr>
        <a:xfrm>
          <a:off x="576061" y="28599"/>
          <a:ext cx="8214214" cy="12140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18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уроке «открытия» нового знания.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Поиск и усвоение новой информации. Составление дневников, журналов, таблиц. Построение схем определений понятий, составление предписаний выполнения каких-либо действий, информационных схем.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6061" y="28599"/>
        <a:ext cx="8214214" cy="1214038"/>
      </dsp:txXfrm>
    </dsp:sp>
    <dsp:sp modelId="{B2716A13-E977-43FB-BF4A-3CAF26A7DF73}">
      <dsp:nvSpPr>
        <dsp:cNvPr id="0" name=""/>
        <dsp:cNvSpPr/>
      </dsp:nvSpPr>
      <dsp:spPr>
        <a:xfrm>
          <a:off x="72005" y="0"/>
          <a:ext cx="974799" cy="13580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C869C8B-87AD-4BF3-8ACF-A08594859D26}">
      <dsp:nvSpPr>
        <dsp:cNvPr id="0" name=""/>
        <dsp:cNvSpPr/>
      </dsp:nvSpPr>
      <dsp:spPr>
        <a:xfrm>
          <a:off x="1018807" y="1501560"/>
          <a:ext cx="7767114" cy="903303"/>
        </a:xfrm>
        <a:prstGeom prst="rect">
          <a:avLst/>
        </a:prstGeom>
        <a:gradFill rotWithShape="0">
          <a:gsLst>
            <a:gs pos="0">
              <a:schemeClr val="accent4">
                <a:hueOff val="3816590"/>
                <a:satOff val="1214"/>
                <a:lumOff val="4706"/>
                <a:alphaOff val="0"/>
                <a:tint val="10000"/>
                <a:satMod val="300000"/>
              </a:schemeClr>
            </a:gs>
            <a:gs pos="34000">
              <a:schemeClr val="accent4">
                <a:hueOff val="3816590"/>
                <a:satOff val="1214"/>
                <a:lumOff val="4706"/>
                <a:alphaOff val="0"/>
                <a:tint val="13500"/>
                <a:satMod val="250000"/>
              </a:schemeClr>
            </a:gs>
            <a:gs pos="100000">
              <a:schemeClr val="accent4">
                <a:hueOff val="3816590"/>
                <a:satOff val="1214"/>
                <a:lumOff val="470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уроке включения нового знания в систему уже имеющихся знаний.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Систематизация знаний. Составление систематизационных схем, кластеров, интеллект карт, таблиц, логическая маркировка текста.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807" y="1501560"/>
        <a:ext cx="7767114" cy="903303"/>
      </dsp:txXfrm>
    </dsp:sp>
    <dsp:sp modelId="{81945DD8-C157-471D-9ED0-C5B9DEA69B90}">
      <dsp:nvSpPr>
        <dsp:cNvPr id="0" name=""/>
        <dsp:cNvSpPr/>
      </dsp:nvSpPr>
      <dsp:spPr>
        <a:xfrm>
          <a:off x="531407" y="1465812"/>
          <a:ext cx="974799" cy="9747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3816590"/>
              <a:satOff val="1214"/>
              <a:lumOff val="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77BE77-0BB0-43F9-88B2-A693F9713DE9}">
      <dsp:nvSpPr>
        <dsp:cNvPr id="0" name=""/>
        <dsp:cNvSpPr/>
      </dsp:nvSpPr>
      <dsp:spPr>
        <a:xfrm>
          <a:off x="1018807" y="2624502"/>
          <a:ext cx="7767114" cy="997344"/>
        </a:xfrm>
        <a:prstGeom prst="rect">
          <a:avLst/>
        </a:prstGeom>
        <a:gradFill rotWithShape="0">
          <a:gsLst>
            <a:gs pos="0">
              <a:schemeClr val="accent4">
                <a:hueOff val="7633180"/>
                <a:satOff val="2427"/>
                <a:lumOff val="9411"/>
                <a:alphaOff val="0"/>
                <a:tint val="10000"/>
                <a:satMod val="300000"/>
              </a:schemeClr>
            </a:gs>
            <a:gs pos="34000">
              <a:schemeClr val="accent4">
                <a:hueOff val="7633180"/>
                <a:satOff val="2427"/>
                <a:lumOff val="9411"/>
                <a:alphaOff val="0"/>
                <a:tint val="13500"/>
                <a:satMod val="250000"/>
              </a:schemeClr>
            </a:gs>
            <a:gs pos="100000">
              <a:schemeClr val="accent4">
                <a:hueOff val="7633180"/>
                <a:satOff val="2427"/>
                <a:lumOff val="941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86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Урок рефлексии.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Коррекция знаний. Коррекция предписаний выполнения каких-либо действий, логическая маркировка текста.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8807" y="2624502"/>
        <a:ext cx="7767114" cy="997344"/>
      </dsp:txXfrm>
    </dsp:sp>
    <dsp:sp modelId="{9BAB3E1A-5DAF-407F-B905-5E649DB76CC1}">
      <dsp:nvSpPr>
        <dsp:cNvPr id="0" name=""/>
        <dsp:cNvSpPr/>
      </dsp:nvSpPr>
      <dsp:spPr>
        <a:xfrm>
          <a:off x="531407" y="2552492"/>
          <a:ext cx="974799" cy="11413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7633180"/>
              <a:satOff val="2427"/>
              <a:lumOff val="94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4924276-FC29-49E1-B007-82C94E5874EF}">
      <dsp:nvSpPr>
        <dsp:cNvPr id="0" name=""/>
        <dsp:cNvSpPr/>
      </dsp:nvSpPr>
      <dsp:spPr>
        <a:xfrm>
          <a:off x="504022" y="3917035"/>
          <a:ext cx="8214214" cy="1001750"/>
        </a:xfrm>
        <a:prstGeom prst="rect">
          <a:avLst/>
        </a:prstGeom>
        <a:gradFill rotWithShape="0">
          <a:gsLst>
            <a:gs pos="0">
              <a:schemeClr val="accent4">
                <a:hueOff val="11449770"/>
                <a:satOff val="3641"/>
                <a:lumOff val="14117"/>
                <a:alphaOff val="0"/>
                <a:tint val="10000"/>
                <a:satMod val="300000"/>
              </a:schemeClr>
            </a:gs>
            <a:gs pos="34000">
              <a:schemeClr val="accent4">
                <a:hueOff val="11449770"/>
                <a:satOff val="3641"/>
                <a:lumOff val="14117"/>
                <a:alphaOff val="0"/>
                <a:tint val="13500"/>
                <a:satMod val="250000"/>
              </a:schemeClr>
            </a:gs>
            <a:gs pos="100000">
              <a:schemeClr val="accent4">
                <a:hueOff val="11449770"/>
                <a:satOff val="3641"/>
                <a:lumOff val="1411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899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Домашнее задание.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Пропедевтика изучения нового материала, закрепление пройденного, коррекция знаний. Составление дневников, журналов, таблиц, логическая маркировка текста.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4022" y="3917035"/>
        <a:ext cx="8214214" cy="1001750"/>
      </dsp:txXfrm>
    </dsp:sp>
    <dsp:sp modelId="{727FEEF7-BE82-4AC0-A3ED-23E1F9B0C3B4}">
      <dsp:nvSpPr>
        <dsp:cNvPr id="0" name=""/>
        <dsp:cNvSpPr/>
      </dsp:nvSpPr>
      <dsp:spPr>
        <a:xfrm>
          <a:off x="16656" y="3870332"/>
          <a:ext cx="974799" cy="10951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11449770"/>
              <a:satOff val="3641"/>
              <a:lumOff val="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7398-0E75-45FC-98E7-BBF7F1D2FADC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Рефлексия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06931"/>
        <a:ext cx="8229600" cy="603844"/>
      </dsp:txXfrm>
    </dsp:sp>
    <dsp:sp modelId="{80C52A48-47E3-48F4-8470-3694F6367294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Осмысление изученного и сделанного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88412"/>
        <a:ext cx="4114799" cy="514386"/>
      </dsp:txXfrm>
    </dsp:sp>
    <dsp:sp modelId="{F788F2B0-8D58-493F-A741-E9543E3920B3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Рождение нового смысла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0" y="3988412"/>
        <a:ext cx="4114799" cy="514386"/>
      </dsp:txXfrm>
    </dsp:sp>
    <dsp:sp modelId="{8F4D9122-8338-4E6B-BFB4-014FA8505127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Основная часть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703865"/>
        <a:ext cx="8229600" cy="603663"/>
      </dsp:txXfrm>
    </dsp:sp>
    <dsp:sp modelId="{006E92B4-AD21-45D6-A67C-D1549D862954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новой информации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07529"/>
        <a:ext cx="4114799" cy="514231"/>
      </dsp:txXfrm>
    </dsp:sp>
    <dsp:sp modelId="{0AE8845B-D176-426D-B91B-19B3B5886709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новой информации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0" y="2307529"/>
        <a:ext cx="4114799" cy="514231"/>
      </dsp:txXfrm>
    </dsp:sp>
    <dsp:sp modelId="{FE30ACF6-0FC1-4C93-9203-3814B351742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799"/>
        <a:ext cx="8229600" cy="603663"/>
      </dsp:txXfrm>
    </dsp:sp>
    <dsp:sp modelId="{1D4AAC02-00A4-482E-B146-8358AF4CFCD0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Пробуждение интереса к получению новой информации</a:t>
          </a:r>
          <a:endParaRPr lang="ru-RU" sz="1700" kern="1200" dirty="0"/>
        </a:p>
      </dsp:txBody>
      <dsp:txXfrm>
        <a:off x="0" y="604463"/>
        <a:ext cx="4114799" cy="514231"/>
      </dsp:txXfrm>
    </dsp:sp>
    <dsp:sp modelId="{8BA40D91-8ECB-44E2-9B04-EEDCD715421A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Актуализация имеющихся знаний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14800" y="604463"/>
        <a:ext cx="4114799" cy="5142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E66D-3D34-4339-90ED-731622D1E57B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8FBD-BF2A-4C2B-A50D-C97355183E24}">
      <dsp:nvSpPr>
        <dsp:cNvPr id="0" name=""/>
        <dsp:cNvSpPr/>
      </dsp:nvSpPr>
      <dsp:spPr>
        <a:xfrm>
          <a:off x="427226" y="282782"/>
          <a:ext cx="8171938" cy="5659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Выделите ключевые слова в тексте параграфа.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26" y="282782"/>
        <a:ext cx="8171938" cy="565926"/>
      </dsp:txXfrm>
    </dsp:sp>
    <dsp:sp modelId="{C8CB7F7E-6768-4699-905C-871358327A16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9B6AC53-2834-4B7C-B6C4-B2B68872E476}">
      <dsp:nvSpPr>
        <dsp:cNvPr id="0" name=""/>
        <dsp:cNvSpPr/>
      </dsp:nvSpPr>
      <dsp:spPr>
        <a:xfrm>
          <a:off x="832752" y="1131400"/>
          <a:ext cx="7766412" cy="565926"/>
        </a:xfrm>
        <a:prstGeom prst="rect">
          <a:avLst/>
        </a:prstGeom>
        <a:gradFill rotWithShape="0">
          <a:gsLst>
            <a:gs pos="0">
              <a:schemeClr val="accent4">
                <a:hueOff val="2862442"/>
                <a:satOff val="910"/>
                <a:lumOff val="3529"/>
                <a:alphaOff val="0"/>
                <a:tint val="10000"/>
                <a:satMod val="300000"/>
              </a:schemeClr>
            </a:gs>
            <a:gs pos="34000">
              <a:schemeClr val="accent4">
                <a:hueOff val="2862442"/>
                <a:satOff val="910"/>
                <a:lumOff val="3529"/>
                <a:alphaOff val="0"/>
                <a:tint val="13500"/>
                <a:satMod val="250000"/>
              </a:schemeClr>
            </a:gs>
            <a:gs pos="100000">
              <a:schemeClr val="accent4">
                <a:hueOff val="2862442"/>
                <a:satOff val="910"/>
                <a:lumOff val="352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Сформулируйте вопрос к каждому ключевому слову.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752" y="1131400"/>
        <a:ext cx="7766412" cy="565926"/>
      </dsp:txXfrm>
    </dsp:sp>
    <dsp:sp modelId="{2EBB4877-7CBC-4762-93D7-BC1E7FEA308A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2862442"/>
              <a:satOff val="910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467CE0-7CE3-475C-BF4A-64ABBBAF4CC2}">
      <dsp:nvSpPr>
        <dsp:cNvPr id="0" name=""/>
        <dsp:cNvSpPr/>
      </dsp:nvSpPr>
      <dsp:spPr>
        <a:xfrm>
          <a:off x="957216" y="1980018"/>
          <a:ext cx="7641948" cy="565926"/>
        </a:xfrm>
        <a:prstGeom prst="rect">
          <a:avLst/>
        </a:prstGeom>
        <a:gradFill rotWithShape="0">
          <a:gsLst>
            <a:gs pos="0">
              <a:schemeClr val="accent4">
                <a:hueOff val="5724885"/>
                <a:satOff val="1820"/>
                <a:lumOff val="7058"/>
                <a:alphaOff val="0"/>
                <a:tint val="10000"/>
                <a:satMod val="300000"/>
              </a:schemeClr>
            </a:gs>
            <a:gs pos="34000">
              <a:schemeClr val="accent4">
                <a:hueOff val="5724885"/>
                <a:satOff val="1820"/>
                <a:lumOff val="7058"/>
                <a:alphaOff val="0"/>
                <a:tint val="13500"/>
                <a:satMod val="250000"/>
              </a:schemeClr>
            </a:gs>
            <a:gs pos="100000">
              <a:schemeClr val="accent4">
                <a:hueOff val="5724885"/>
                <a:satOff val="1820"/>
                <a:lumOff val="7058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Выпишите цитату к каждому ключевому слову.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216" y="1980018"/>
        <a:ext cx="7641948" cy="565926"/>
      </dsp:txXfrm>
    </dsp:sp>
    <dsp:sp modelId="{BB6F8364-6FA1-481A-88CD-DABBC37D7B15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5724885"/>
              <a:satOff val="1820"/>
              <a:lumOff val="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C4D10D-1CEA-46B0-A54D-917FF7F3FC40}">
      <dsp:nvSpPr>
        <dsp:cNvPr id="0" name=""/>
        <dsp:cNvSpPr/>
      </dsp:nvSpPr>
      <dsp:spPr>
        <a:xfrm>
          <a:off x="832752" y="2694806"/>
          <a:ext cx="7766412" cy="833586"/>
        </a:xfrm>
        <a:prstGeom prst="rect">
          <a:avLst/>
        </a:prstGeom>
        <a:gradFill rotWithShape="0">
          <a:gsLst>
            <a:gs pos="0">
              <a:schemeClr val="accent4">
                <a:hueOff val="8587328"/>
                <a:satOff val="2731"/>
                <a:lumOff val="10588"/>
                <a:alphaOff val="0"/>
                <a:tint val="10000"/>
                <a:satMod val="300000"/>
              </a:schemeClr>
            </a:gs>
            <a:gs pos="34000">
              <a:schemeClr val="accent4">
                <a:hueOff val="8587328"/>
                <a:satOff val="2731"/>
                <a:lumOff val="10588"/>
                <a:alphaOff val="0"/>
                <a:tint val="13500"/>
                <a:satMod val="250000"/>
              </a:schemeClr>
            </a:gs>
            <a:gs pos="100000">
              <a:schemeClr val="accent4">
                <a:hueOff val="8587328"/>
                <a:satOff val="2731"/>
                <a:lumOff val="10588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Объясните «своими словами»: почему это слово выделено как ключевое, почему выбрана именно эта цитата.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2752" y="2694806"/>
        <a:ext cx="7766412" cy="833586"/>
      </dsp:txXfrm>
    </dsp:sp>
    <dsp:sp modelId="{C85D5E36-C278-4881-9EC7-FE8F99DAA6E1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8587328"/>
              <a:satOff val="2731"/>
              <a:lumOff val="1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0DE4E9-E288-4EDA-9E0C-74F52760A25B}">
      <dsp:nvSpPr>
        <dsp:cNvPr id="0" name=""/>
        <dsp:cNvSpPr/>
      </dsp:nvSpPr>
      <dsp:spPr>
        <a:xfrm>
          <a:off x="427226" y="3677254"/>
          <a:ext cx="8171938" cy="565926"/>
        </a:xfrm>
        <a:prstGeom prst="rect">
          <a:avLst/>
        </a:prstGeom>
        <a:gradFill rotWithShape="0">
          <a:gsLst>
            <a:gs pos="0">
              <a:schemeClr val="accent4">
                <a:hueOff val="11449770"/>
                <a:satOff val="3641"/>
                <a:lumOff val="14117"/>
                <a:alphaOff val="0"/>
                <a:tint val="10000"/>
                <a:satMod val="300000"/>
              </a:schemeClr>
            </a:gs>
            <a:gs pos="34000">
              <a:schemeClr val="accent4">
                <a:hueOff val="11449770"/>
                <a:satOff val="3641"/>
                <a:lumOff val="14117"/>
                <a:alphaOff val="0"/>
                <a:tint val="13500"/>
                <a:satMod val="250000"/>
              </a:schemeClr>
            </a:gs>
            <a:gs pos="100000">
              <a:schemeClr val="accent4">
                <a:hueOff val="11449770"/>
                <a:satOff val="3641"/>
                <a:lumOff val="1411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92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Расскажите про понятие, выделенное в качестве ключевого слова.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26" y="3677254"/>
        <a:ext cx="8171938" cy="565926"/>
      </dsp:txXfrm>
    </dsp:sp>
    <dsp:sp modelId="{4C5CADE2-5FFE-4CEA-A783-D1403525EAC6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hueOff val="11449770"/>
              <a:satOff val="3641"/>
              <a:lumOff val="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ACEAF-47C0-4591-A255-2903D3217E13}">
      <dsp:nvSpPr>
        <dsp:cNvPr id="0" name=""/>
        <dsp:cNvSpPr/>
      </dsp:nvSpPr>
      <dsp:spPr>
        <a:xfrm>
          <a:off x="1016" y="3414"/>
          <a:ext cx="8854951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требованию к ответу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3" y="49811"/>
        <a:ext cx="8762157" cy="1491318"/>
      </dsp:txXfrm>
    </dsp:sp>
    <dsp:sp modelId="{97EFDFD5-994F-43A7-A8A6-68119A122A56}">
      <dsp:nvSpPr>
        <dsp:cNvPr id="0" name=""/>
        <dsp:cNvSpPr/>
      </dsp:nvSpPr>
      <dsp:spPr>
        <a:xfrm>
          <a:off x="1016" y="1742523"/>
          <a:ext cx="2892164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Простой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3" y="1788920"/>
        <a:ext cx="2799370" cy="1491318"/>
      </dsp:txXfrm>
    </dsp:sp>
    <dsp:sp modelId="{CFF87907-8BA4-4787-9AF3-C11A133EFB4D}">
      <dsp:nvSpPr>
        <dsp:cNvPr id="0" name=""/>
        <dsp:cNvSpPr/>
      </dsp:nvSpPr>
      <dsp:spPr>
        <a:xfrm>
          <a:off x="1016" y="3485047"/>
          <a:ext cx="1416338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Уточняю-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щие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информа-цию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99" y="3526530"/>
        <a:ext cx="1333372" cy="1501146"/>
      </dsp:txXfrm>
    </dsp:sp>
    <dsp:sp modelId="{AA834171-8C3F-4D71-82B0-81CA0E4D5A1A}">
      <dsp:nvSpPr>
        <dsp:cNvPr id="0" name=""/>
        <dsp:cNvSpPr/>
      </dsp:nvSpPr>
      <dsp:spPr>
        <a:xfrm>
          <a:off x="1476841" y="3485047"/>
          <a:ext cx="1416338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Воспроиз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-водящие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информа-цию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8324" y="3526530"/>
        <a:ext cx="1333372" cy="1501146"/>
      </dsp:txXfrm>
    </dsp:sp>
    <dsp:sp modelId="{FF4695E2-3B5B-42EC-B21F-76921558C64E}">
      <dsp:nvSpPr>
        <dsp:cNvPr id="0" name=""/>
        <dsp:cNvSpPr/>
      </dsp:nvSpPr>
      <dsp:spPr>
        <a:xfrm>
          <a:off x="3012153" y="1742523"/>
          <a:ext cx="5843814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Составной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8550" y="1788920"/>
        <a:ext cx="5751020" cy="1491318"/>
      </dsp:txXfrm>
    </dsp:sp>
    <dsp:sp modelId="{41DA0176-62A6-44D2-944E-BF460A0202E3}">
      <dsp:nvSpPr>
        <dsp:cNvPr id="0" name=""/>
        <dsp:cNvSpPr/>
      </dsp:nvSpPr>
      <dsp:spPr>
        <a:xfrm>
          <a:off x="3012153" y="3481633"/>
          <a:ext cx="1416338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Интерпре-тационные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3636" y="3523116"/>
        <a:ext cx="1333372" cy="1501146"/>
      </dsp:txXfrm>
    </dsp:sp>
    <dsp:sp modelId="{EAE8A093-D11F-4353-9EB7-66F360FC4C95}">
      <dsp:nvSpPr>
        <dsp:cNvPr id="0" name=""/>
        <dsp:cNvSpPr/>
      </dsp:nvSpPr>
      <dsp:spPr>
        <a:xfrm>
          <a:off x="4487978" y="3481633"/>
          <a:ext cx="1416338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-кие</a:t>
          </a:r>
        </a:p>
      </dsp:txBody>
      <dsp:txXfrm>
        <a:off x="4529461" y="3523116"/>
        <a:ext cx="1333372" cy="1501146"/>
      </dsp:txXfrm>
    </dsp:sp>
    <dsp:sp modelId="{1BE22A9C-E12B-47DA-8AE8-11E0ECC89454}">
      <dsp:nvSpPr>
        <dsp:cNvPr id="0" name=""/>
        <dsp:cNvSpPr/>
      </dsp:nvSpPr>
      <dsp:spPr>
        <a:xfrm>
          <a:off x="5963803" y="3481633"/>
          <a:ext cx="1416338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Оценоч-ные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5286" y="3523116"/>
        <a:ext cx="1333372" cy="1501146"/>
      </dsp:txXfrm>
    </dsp:sp>
    <dsp:sp modelId="{321988FC-47B4-4DD1-BB84-A9FDB1835AC4}">
      <dsp:nvSpPr>
        <dsp:cNvPr id="0" name=""/>
        <dsp:cNvSpPr/>
      </dsp:nvSpPr>
      <dsp:spPr>
        <a:xfrm>
          <a:off x="7439628" y="3481633"/>
          <a:ext cx="1416338" cy="1584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Практи-ческие</a:t>
          </a: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81111" y="3523116"/>
        <a:ext cx="1333372" cy="15011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F236E-4343-44A9-A513-6B1225C98B76}">
      <dsp:nvSpPr>
        <dsp:cNvPr id="0" name=""/>
        <dsp:cNvSpPr/>
      </dsp:nvSpPr>
      <dsp:spPr>
        <a:xfrm>
          <a:off x="3049826" y="2813132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AE3FAB-C8FC-43A9-BBA5-7B379687DA8A}">
      <dsp:nvSpPr>
        <dsp:cNvPr id="0" name=""/>
        <dsp:cNvSpPr/>
      </dsp:nvSpPr>
      <dsp:spPr>
        <a:xfrm>
          <a:off x="2935938" y="2995643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1102896"/>
                <a:satOff val="4498"/>
                <a:lumOff val="-806"/>
                <a:alphaOff val="0"/>
                <a:tint val="10000"/>
                <a:satMod val="300000"/>
              </a:schemeClr>
            </a:gs>
            <a:gs pos="34000">
              <a:schemeClr val="accent5">
                <a:hueOff val="-1102896"/>
                <a:satOff val="4498"/>
                <a:lumOff val="-806"/>
                <a:alphaOff val="0"/>
                <a:tint val="13500"/>
                <a:satMod val="250000"/>
              </a:schemeClr>
            </a:gs>
            <a:gs pos="100000">
              <a:schemeClr val="accent5">
                <a:hueOff val="-1102896"/>
                <a:satOff val="4498"/>
                <a:lumOff val="-80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1102896"/>
              <a:satOff val="4498"/>
              <a:lumOff val="-806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B75F91-AA8B-4FB9-AB73-1067E2D917DD}">
      <dsp:nvSpPr>
        <dsp:cNvPr id="0" name=""/>
        <dsp:cNvSpPr/>
      </dsp:nvSpPr>
      <dsp:spPr>
        <a:xfrm>
          <a:off x="2800209" y="3153658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2205793"/>
                <a:satOff val="8995"/>
                <a:lumOff val="-1612"/>
                <a:alphaOff val="0"/>
                <a:tint val="10000"/>
                <a:satMod val="300000"/>
              </a:schemeClr>
            </a:gs>
            <a:gs pos="34000">
              <a:schemeClr val="accent5">
                <a:hueOff val="-2205793"/>
                <a:satOff val="8995"/>
                <a:lumOff val="-1612"/>
                <a:alphaOff val="0"/>
                <a:tint val="13500"/>
                <a:satMod val="250000"/>
              </a:schemeClr>
            </a:gs>
            <a:gs pos="100000">
              <a:schemeClr val="accent5">
                <a:hueOff val="-2205793"/>
                <a:satOff val="8995"/>
                <a:lumOff val="-161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2205793"/>
              <a:satOff val="8995"/>
              <a:lumOff val="-1612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262062-464D-451D-A6AA-56548681FF5E}">
      <dsp:nvSpPr>
        <dsp:cNvPr id="0" name=""/>
        <dsp:cNvSpPr/>
      </dsp:nvSpPr>
      <dsp:spPr>
        <a:xfrm>
          <a:off x="2962460" y="976292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3308689"/>
                <a:satOff val="13493"/>
                <a:lumOff val="-2419"/>
                <a:alphaOff val="0"/>
                <a:tint val="10000"/>
                <a:satMod val="300000"/>
              </a:schemeClr>
            </a:gs>
            <a:gs pos="34000">
              <a:schemeClr val="accent5">
                <a:hueOff val="-3308689"/>
                <a:satOff val="13493"/>
                <a:lumOff val="-2419"/>
                <a:alphaOff val="0"/>
                <a:tint val="13500"/>
                <a:satMod val="250000"/>
              </a:schemeClr>
            </a:gs>
            <a:gs pos="100000">
              <a:schemeClr val="accent5">
                <a:hueOff val="-3308689"/>
                <a:satOff val="13493"/>
                <a:lumOff val="-2419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3308689"/>
              <a:satOff val="13493"/>
              <a:lumOff val="-2419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BC5E42-A1A5-4573-8C6C-1E6CC924AD18}">
      <dsp:nvSpPr>
        <dsp:cNvPr id="0" name=""/>
        <dsp:cNvSpPr/>
      </dsp:nvSpPr>
      <dsp:spPr>
        <a:xfrm>
          <a:off x="3136152" y="872788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4411585"/>
                <a:satOff val="17991"/>
                <a:lumOff val="-3225"/>
                <a:alphaOff val="0"/>
                <a:tint val="10000"/>
                <a:satMod val="300000"/>
              </a:schemeClr>
            </a:gs>
            <a:gs pos="34000">
              <a:schemeClr val="accent5">
                <a:hueOff val="-4411585"/>
                <a:satOff val="17991"/>
                <a:lumOff val="-3225"/>
                <a:alphaOff val="0"/>
                <a:tint val="13500"/>
                <a:satMod val="250000"/>
              </a:schemeClr>
            </a:gs>
            <a:gs pos="100000">
              <a:schemeClr val="accent5">
                <a:hueOff val="-4411585"/>
                <a:satOff val="17991"/>
                <a:lumOff val="-3225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4411585"/>
              <a:satOff val="17991"/>
              <a:lumOff val="-3225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5215BC-3048-47CF-8E4F-0DD7C9FF6535}">
      <dsp:nvSpPr>
        <dsp:cNvPr id="0" name=""/>
        <dsp:cNvSpPr/>
      </dsp:nvSpPr>
      <dsp:spPr>
        <a:xfrm>
          <a:off x="3309323" y="769285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5514482"/>
                <a:satOff val="22488"/>
                <a:lumOff val="-4031"/>
                <a:alphaOff val="0"/>
                <a:tint val="10000"/>
                <a:satMod val="300000"/>
              </a:schemeClr>
            </a:gs>
            <a:gs pos="34000">
              <a:schemeClr val="accent5">
                <a:hueOff val="-5514482"/>
                <a:satOff val="22488"/>
                <a:lumOff val="-4031"/>
                <a:alphaOff val="0"/>
                <a:tint val="13500"/>
                <a:satMod val="250000"/>
              </a:schemeClr>
            </a:gs>
            <a:gs pos="100000">
              <a:schemeClr val="accent5">
                <a:hueOff val="-5514482"/>
                <a:satOff val="22488"/>
                <a:lumOff val="-403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5514482"/>
              <a:satOff val="22488"/>
              <a:lumOff val="-4031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304F30-ECE4-44DA-9BDC-D3BC364805F8}">
      <dsp:nvSpPr>
        <dsp:cNvPr id="0" name=""/>
        <dsp:cNvSpPr/>
      </dsp:nvSpPr>
      <dsp:spPr>
        <a:xfrm>
          <a:off x="3482495" y="872788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6617378"/>
                <a:satOff val="26986"/>
                <a:lumOff val="-4837"/>
                <a:alphaOff val="0"/>
                <a:tint val="10000"/>
                <a:satMod val="300000"/>
              </a:schemeClr>
            </a:gs>
            <a:gs pos="34000">
              <a:schemeClr val="accent5">
                <a:hueOff val="-6617378"/>
                <a:satOff val="26986"/>
                <a:lumOff val="-4837"/>
                <a:alphaOff val="0"/>
                <a:tint val="13500"/>
                <a:satMod val="250000"/>
              </a:schemeClr>
            </a:gs>
            <a:gs pos="100000">
              <a:schemeClr val="accent5">
                <a:hueOff val="-6617378"/>
                <a:satOff val="26986"/>
                <a:lumOff val="-4837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6617378"/>
              <a:satOff val="26986"/>
              <a:lumOff val="-4837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A5301B-70D3-4D09-9AB8-6B6E1B39D76D}">
      <dsp:nvSpPr>
        <dsp:cNvPr id="0" name=""/>
        <dsp:cNvSpPr/>
      </dsp:nvSpPr>
      <dsp:spPr>
        <a:xfrm>
          <a:off x="3656187" y="976292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7720274"/>
                <a:satOff val="31484"/>
                <a:lumOff val="-5644"/>
                <a:alphaOff val="0"/>
                <a:tint val="10000"/>
                <a:satMod val="300000"/>
              </a:schemeClr>
            </a:gs>
            <a:gs pos="34000">
              <a:schemeClr val="accent5">
                <a:hueOff val="-7720274"/>
                <a:satOff val="31484"/>
                <a:lumOff val="-5644"/>
                <a:alphaOff val="0"/>
                <a:tint val="13500"/>
                <a:satMod val="250000"/>
              </a:schemeClr>
            </a:gs>
            <a:gs pos="100000">
              <a:schemeClr val="accent5">
                <a:hueOff val="-7720274"/>
                <a:satOff val="31484"/>
                <a:lumOff val="-5644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7720274"/>
              <a:satOff val="31484"/>
              <a:lumOff val="-5644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CDE310-3AB9-4AF6-A6B0-2D5B2F661E79}">
      <dsp:nvSpPr>
        <dsp:cNvPr id="0" name=""/>
        <dsp:cNvSpPr/>
      </dsp:nvSpPr>
      <dsp:spPr>
        <a:xfrm>
          <a:off x="3309323" y="987677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8823170"/>
                <a:satOff val="35981"/>
                <a:lumOff val="-6450"/>
                <a:alphaOff val="0"/>
                <a:tint val="10000"/>
                <a:satMod val="300000"/>
              </a:schemeClr>
            </a:gs>
            <a:gs pos="34000">
              <a:schemeClr val="accent5">
                <a:hueOff val="-8823170"/>
                <a:satOff val="35981"/>
                <a:lumOff val="-6450"/>
                <a:alphaOff val="0"/>
                <a:tint val="13500"/>
                <a:satMod val="250000"/>
              </a:schemeClr>
            </a:gs>
            <a:gs pos="100000">
              <a:schemeClr val="accent5">
                <a:hueOff val="-8823170"/>
                <a:satOff val="35981"/>
                <a:lumOff val="-645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8823170"/>
              <a:satOff val="35981"/>
              <a:lumOff val="-645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A279F1-2B32-48C0-AEE4-58B1459527FA}">
      <dsp:nvSpPr>
        <dsp:cNvPr id="0" name=""/>
        <dsp:cNvSpPr/>
      </dsp:nvSpPr>
      <dsp:spPr>
        <a:xfrm>
          <a:off x="3309323" y="1206069"/>
          <a:ext cx="130008" cy="130008"/>
        </a:xfrm>
        <a:prstGeom prst="ellipse">
          <a:avLst/>
        </a:prstGeom>
        <a:gradFill rotWithShape="0">
          <a:gsLst>
            <a:gs pos="0">
              <a:schemeClr val="accent5">
                <a:hueOff val="-9926067"/>
                <a:satOff val="40479"/>
                <a:lumOff val="-7256"/>
                <a:alphaOff val="0"/>
                <a:tint val="10000"/>
                <a:satMod val="300000"/>
              </a:schemeClr>
            </a:gs>
            <a:gs pos="34000">
              <a:schemeClr val="accent5">
                <a:hueOff val="-9926067"/>
                <a:satOff val="40479"/>
                <a:lumOff val="-7256"/>
                <a:alphaOff val="0"/>
                <a:tint val="13500"/>
                <a:satMod val="250000"/>
              </a:schemeClr>
            </a:gs>
            <a:gs pos="100000">
              <a:schemeClr val="accent5">
                <a:hueOff val="-9926067"/>
                <a:satOff val="40479"/>
                <a:lumOff val="-725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-9926067"/>
              <a:satOff val="40479"/>
              <a:lumOff val="-7256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25D575-1C05-4281-A0FC-64AEEF809DB8}">
      <dsp:nvSpPr>
        <dsp:cNvPr id="0" name=""/>
        <dsp:cNvSpPr/>
      </dsp:nvSpPr>
      <dsp:spPr>
        <a:xfrm>
          <a:off x="2312923" y="3740061"/>
          <a:ext cx="3900295" cy="15414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35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Почему? Что было бы, если? Где можно встретить? Как вы думаете?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8171" y="3815309"/>
        <a:ext cx="3749799" cy="1390968"/>
      </dsp:txXfrm>
    </dsp:sp>
    <dsp:sp modelId="{128D56CB-0F05-4B2D-923B-69F481BD1DCC}">
      <dsp:nvSpPr>
        <dsp:cNvPr id="0" name=""/>
        <dsp:cNvSpPr/>
      </dsp:nvSpPr>
      <dsp:spPr>
        <a:xfrm>
          <a:off x="1474118" y="2891592"/>
          <a:ext cx="1300088" cy="130000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217EEF-179E-4243-B09D-9B89351941DC}">
      <dsp:nvSpPr>
        <dsp:cNvPr id="0" name=""/>
        <dsp:cNvSpPr/>
      </dsp:nvSpPr>
      <dsp:spPr>
        <a:xfrm>
          <a:off x="3724356" y="1601997"/>
          <a:ext cx="4388842" cy="1850610"/>
        </a:xfrm>
        <a:prstGeom prst="roundRect">
          <a:avLst/>
        </a:prstGeom>
        <a:gradFill rotWithShape="0">
          <a:gsLst>
            <a:gs pos="0">
              <a:schemeClr val="accent5">
                <a:hueOff val="-9926067"/>
                <a:satOff val="40479"/>
                <a:lumOff val="-7256"/>
                <a:alphaOff val="0"/>
                <a:tint val="10000"/>
                <a:satMod val="300000"/>
              </a:schemeClr>
            </a:gs>
            <a:gs pos="34000">
              <a:schemeClr val="accent5">
                <a:hueOff val="-9926067"/>
                <a:satOff val="40479"/>
                <a:lumOff val="-7256"/>
                <a:alphaOff val="0"/>
                <a:tint val="13500"/>
                <a:satMod val="250000"/>
              </a:schemeClr>
            </a:gs>
            <a:gs pos="100000">
              <a:schemeClr val="accent5">
                <a:hueOff val="-9926067"/>
                <a:satOff val="40479"/>
                <a:lumOff val="-7256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9352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Кто? Что? Когда? Сформулируйте? Правда ли, что? Согласны ли вы? Если я правильно понял, то?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695" y="1692336"/>
        <a:ext cx="4208164" cy="1669932"/>
      </dsp:txXfrm>
    </dsp:sp>
    <dsp:sp modelId="{33E12CD7-E956-4140-A76D-4B8B0CD29569}">
      <dsp:nvSpPr>
        <dsp:cNvPr id="0" name=""/>
        <dsp:cNvSpPr/>
      </dsp:nvSpPr>
      <dsp:spPr>
        <a:xfrm>
          <a:off x="2659279" y="1420463"/>
          <a:ext cx="1300088" cy="13000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5000" b="1" cap="none" spc="0">
                <a:ln>
                  <a:noFill/>
                </a:ln>
                <a:solidFill>
                  <a:srgbClr val="17515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3D8D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93D3C"/>
                </a:solidFill>
              </a:defRPr>
            </a:lvl1pPr>
            <a:lvl2pPr>
              <a:defRPr>
                <a:solidFill>
                  <a:srgbClr val="2F6C6F"/>
                </a:solidFill>
              </a:defRPr>
            </a:lvl2pPr>
            <a:lvl3pPr>
              <a:defRPr>
                <a:solidFill>
                  <a:srgbClr val="3D8D91"/>
                </a:solidFill>
              </a:defRPr>
            </a:lvl3pPr>
            <a:lvl4pPr>
              <a:defRPr>
                <a:solidFill>
                  <a:srgbClr val="3D8D91"/>
                </a:solidFill>
              </a:defRPr>
            </a:lvl4pPr>
            <a:lvl5pPr>
              <a:defRPr>
                <a:solidFill>
                  <a:srgbClr val="093D3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ru-RU" sz="45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D8D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lang="ru-RU" sz="2800" kern="1200" dirty="0" smtClean="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2400" kern="1200" dirty="0" smtClean="0">
                <a:solidFill>
                  <a:srgbClr val="2F6C6F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0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lang="ru-RU" sz="2800" kern="1200" dirty="0" smtClean="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2400" kern="1200" dirty="0" smtClean="0">
                <a:solidFill>
                  <a:srgbClr val="2F6C6F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0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текста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Второй уровень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Третий уровень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Четвертый уровень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lang="ru-RU" sz="2800" kern="1200" dirty="0" smtClean="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2400" kern="1200" dirty="0" smtClean="0">
                <a:solidFill>
                  <a:srgbClr val="2F6C6F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0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lang="ru-RU" sz="2800" kern="1200" dirty="0" smtClean="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1pPr>
            <a:lvl2pPr>
              <a:defRPr lang="ru-RU" sz="2400" kern="1200" dirty="0" smtClean="0">
                <a:solidFill>
                  <a:srgbClr val="2F6C6F"/>
                </a:solidFill>
                <a:latin typeface="+mn-lt"/>
                <a:ea typeface="+mn-ea"/>
                <a:cs typeface="+mn-cs"/>
              </a:defRPr>
            </a:lvl2pPr>
            <a:lvl3pPr>
              <a:defRPr lang="ru-RU" sz="20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3pPr>
            <a:lvl4pPr>
              <a:defRPr lang="ru-RU" sz="1800" kern="1200" dirty="0" smtClean="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Образец текста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Второй уровень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Третий уровень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Четвертый уровень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22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93D3C"/>
                </a:solidFill>
              </a:defRPr>
            </a:lvl1pPr>
            <a:lvl2pPr>
              <a:defRPr sz="2800">
                <a:solidFill>
                  <a:srgbClr val="2F6C6F"/>
                </a:solidFill>
              </a:defRPr>
            </a:lvl2pPr>
            <a:lvl3pPr>
              <a:defRPr sz="2400">
                <a:solidFill>
                  <a:srgbClr val="3D8D91"/>
                </a:solidFill>
              </a:defRPr>
            </a:lvl3pPr>
            <a:lvl4pPr>
              <a:defRPr sz="2000">
                <a:solidFill>
                  <a:srgbClr val="3D8D91"/>
                </a:solidFill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lang="ru-RU" sz="22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lang="ru-RU" sz="4000" b="1" kern="1200" cap="none" spc="0" dirty="0" smtClean="0">
          <a:ln>
            <a:noFill/>
          </a:ln>
          <a:solidFill>
            <a:srgbClr val="17515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 dirty="0" smtClean="0">
          <a:solidFill>
            <a:srgbClr val="093D3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 dirty="0" smtClean="0">
          <a:solidFill>
            <a:srgbClr val="2F6C6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 dirty="0" smtClean="0">
          <a:solidFill>
            <a:srgbClr val="3D8D9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 dirty="0" smtClean="0">
          <a:solidFill>
            <a:srgbClr val="3D8D9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40960" cy="374441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 методика обучения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работе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учебными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научно-популярными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научными текстами</a:t>
            </a:r>
          </a:p>
        </p:txBody>
      </p:sp>
    </p:spTree>
    <p:extLst>
      <p:ext uri="{BB962C8B-B14F-4D97-AF65-F5344CB8AC3E}">
        <p14:creationId xmlns:p14="http://schemas.microsoft.com/office/powerpoint/2010/main" val="3372072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Примеры.</a:t>
            </a: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9766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четыре последовательных чётных числа. Если удвоенную сумму крайних чисел уменьшить на 2, то получится 34. Найдите эти числа. (7 класс)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Бригада должна была выполнить заказ за 10 дней. Ежедневно перевыполняя норму на 27 деталей, бригада за 7 дней работы не только выполнила задание, но  ещё изготовила дополнительно 54 детали. Сколько деталей в день изготовляла бригада? (7 класс)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519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rmAutofit/>
          </a:bodyPr>
          <a:lstStyle/>
          <a:p>
            <a:pPr lvl="0"/>
            <a:r>
              <a:rPr lang="ru-RU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параграфом учебника</a:t>
            </a:r>
            <a:endParaRPr lang="ru-RU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41043"/>
              </p:ext>
            </p:extLst>
          </p:nvPr>
        </p:nvGraphicFramePr>
        <p:xfrm>
          <a:off x="107504" y="1600200"/>
          <a:ext cx="885698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6140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72082"/>
              </p:ext>
            </p:extLst>
          </p:nvPr>
        </p:nvGraphicFramePr>
        <p:xfrm>
          <a:off x="467544" y="10659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88620" y="5949280"/>
            <a:ext cx="8229600" cy="783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на основе технологии развития критического мышления через чтение и письмо с использованием схемы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С.И.Заир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-Бека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  <a:noFill/>
        </p:spPr>
        <p:txBody>
          <a:bodyPr>
            <a:normAutofit/>
          </a:bodyPr>
          <a:lstStyle/>
          <a:p>
            <a:pPr lvl="0"/>
            <a:r>
              <a:rPr lang="ru-RU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параграфом учебника</a:t>
            </a:r>
            <a:endParaRPr lang="ru-RU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71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rmAutofit/>
          </a:bodyPr>
          <a:lstStyle/>
          <a:p>
            <a:pPr lvl="0"/>
            <a:r>
              <a:rPr lang="ru-RU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заданий к параграфу учебника</a:t>
            </a:r>
            <a:endParaRPr lang="ru-RU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062851"/>
              </p:ext>
            </p:extLst>
          </p:nvPr>
        </p:nvGraphicFramePr>
        <p:xfrm>
          <a:off x="251520" y="1844824"/>
          <a:ext cx="86616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5729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ключевых слов по тексту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список;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Граф, кластер;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044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1893" y="165418"/>
            <a:ext cx="8229600" cy="9175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КЛАСТЕРЫ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645"/>
            <a:ext cx="3059643" cy="229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5612" y="5834137"/>
            <a:ext cx="6204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иллюстрации сайтов: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uslide.ru/matematika/25876-prostie-i-sostavnie-chisla.html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festival.1september.ru/articles/655857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infourok.ru/prezentaciya_po_matematike_v_5_klasse_po_teme-164330.htm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56" y="3440533"/>
            <a:ext cx="32311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76" y="83671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731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Кла́стер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luster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скопление, кисть, рой) — объединение нескольких однородных элементов, которое может рассматриваться как самостоятельная единица, обладающая определёнными свойствами.</a:t>
            </a:r>
          </a:p>
        </p:txBody>
      </p:sp>
    </p:spTree>
    <p:extLst>
      <p:ext uri="{BB962C8B-B14F-4D97-AF65-F5344CB8AC3E}">
        <p14:creationId xmlns:p14="http://schemas.microsoft.com/office/powerpoint/2010/main" val="656310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500" b="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 – это особый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записи материалов в виде радианной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разветвляющейся на более мелкие части.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Автор-изобретатель: Тони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Бьюзен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известный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 в области психологии обучения и развитии интеллекта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9040"/>
            <a:ext cx="3870176" cy="29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48811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" y="36622"/>
            <a:ext cx="8979286" cy="576064"/>
          </a:xfrm>
        </p:spPr>
        <p:txBody>
          <a:bodyPr>
            <a:noAutofit/>
          </a:bodyPr>
          <a:lstStyle/>
          <a:p>
            <a:r>
              <a:rPr lang="ru-RU" sz="3200" b="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интеллект-карт по математике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0524" y="4797152"/>
            <a:ext cx="44896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сайта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нетипового общеобразовательного учреждения «Гимназия № 62» г. Новокузнецка: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://gimn62.zaoproxy.ru/?q=content%2Fintellekt-karty-v-uchebnom-protsesse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Мнемозина\Материалы к вебинарам\фото к презентации\Четырехугольники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" y="728795"/>
            <a:ext cx="4401919" cy="312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немозина\Материалы к вебинарам\фото к презентации\Алгебраиеские дроби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49" y="742950"/>
            <a:ext cx="4641291" cy="31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немозина\Материалы к вебинарам\фото к презентации\Параллельные прямые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" y="3886210"/>
            <a:ext cx="43847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837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809635"/>
              </p:ext>
            </p:extLst>
          </p:nvPr>
        </p:nvGraphicFramePr>
        <p:xfrm>
          <a:off x="107504" y="1600200"/>
          <a:ext cx="8856984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35032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Вопросительные слова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012397"/>
              </p:ext>
            </p:extLst>
          </p:nvPr>
        </p:nvGraphicFramePr>
        <p:xfrm>
          <a:off x="179512" y="1124744"/>
          <a:ext cx="85072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8785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учебным, научно-популярным и научным текстом – это особое умение самостоятельно осмысленно читать специального вида текст, находить в нём актуальную для себя информацию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делать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выводы,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связи с ранее известной информацией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61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350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«АНАЛИЗ-СИНТЕЗ»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981075"/>
          <a:ext cx="8839200" cy="2967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слова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Выписки из текста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эта цитата важна для меня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0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прочтения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чтения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119063" y="4135438"/>
          <a:ext cx="8839200" cy="26622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Ключевые слова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Толкование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Выписки из текста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0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прочтения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время чтения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…</a:t>
                      </a:r>
                    </a:p>
                    <a:p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…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/>
                </a:tc>
                <a:tc>
                  <a:txBody>
                    <a:bodyPr/>
                    <a:lstStyle/>
                    <a:p>
                      <a:pPr marL="182563" indent="-182563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85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32656"/>
            <a:ext cx="3833812" cy="10080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14742"/>
              </p:ext>
            </p:extLst>
          </p:nvPr>
        </p:nvGraphicFramePr>
        <p:xfrm>
          <a:off x="46355" y="1400810"/>
          <a:ext cx="4464050" cy="1182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Предположения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информация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92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36447"/>
              </p:ext>
            </p:extLst>
          </p:nvPr>
        </p:nvGraphicFramePr>
        <p:xfrm>
          <a:off x="4663484" y="1412776"/>
          <a:ext cx="4465638" cy="1193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5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Неожиданное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72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670" marB="4567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3" marR="91463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208006"/>
              </p:ext>
            </p:extLst>
          </p:nvPr>
        </p:nvGraphicFramePr>
        <p:xfrm>
          <a:off x="4572000" y="116632"/>
          <a:ext cx="4464050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информация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6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670" marB="45670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90488" y="2636912"/>
            <a:ext cx="3041650" cy="7889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57929"/>
              </p:ext>
            </p:extLst>
          </p:nvPr>
        </p:nvGraphicFramePr>
        <p:xfrm>
          <a:off x="65212" y="4053066"/>
          <a:ext cx="6696075" cy="1216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8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31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62676"/>
              </p:ext>
            </p:extLst>
          </p:nvPr>
        </p:nvGraphicFramePr>
        <p:xfrm>
          <a:off x="4705033" y="2686443"/>
          <a:ext cx="4329112" cy="1270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00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46" marB="45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Комментарии, вопросы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46" marB="45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0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46" marB="45746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8" marR="91428" marT="45746" marB="4574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56802"/>
              </p:ext>
            </p:extLst>
          </p:nvPr>
        </p:nvGraphicFramePr>
        <p:xfrm>
          <a:off x="2191510" y="5309731"/>
          <a:ext cx="6696075" cy="1433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Цитата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 привлекла внимание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 через некоторое время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38" marB="4573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18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38" marB="45738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38" marB="4573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985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9036050" cy="112796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100" b="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маркировка текста</a:t>
            </a:r>
            <a:br>
              <a:rPr lang="ru-RU" sz="3100" b="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(приём ИНСЕРТ)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911350"/>
            <a:ext cx="2603500" cy="26828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– interactive</a:t>
            </a:r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– noting</a:t>
            </a:r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– system</a:t>
            </a:r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– effective</a:t>
            </a:r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 – reading and</a:t>
            </a:r>
          </a:p>
          <a:p>
            <a:pPr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– thinking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691448" y="1944267"/>
            <a:ext cx="3024187" cy="234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365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самоактивизирующая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системная разметка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и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950" y="4594225"/>
          <a:ext cx="8928100" cy="21574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8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Прочитанное соответствует тому, что вы уже знаете или думали, что знаете.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Прочитанное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является для вас новым.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Прочитанное противоречит тому, что вы знали.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Прочитанное для вас непонятно или вы хотели бы получить более подробные сведения по данному вопросу.</a:t>
                      </a:r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196752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технологией развития критического мышления через чтение и письмо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06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b="0" spc="-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100" b="0" spc="-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 во внеурочной деятельности с использованием научно-популярных и занимательных текстов</a:t>
            </a:r>
            <a:endParaRPr lang="ru-RU" sz="3100" b="0" spc="-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Выделение ключевых слов в тексте;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Подготовка ответов на вопросы к тексту;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Составление вопросов к тексту;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Составление краткой аннотации к тексту;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Подбор дополнительного материала по изучаемой теме, поиску сведений о математических понятиях, теоремах;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Составление аннотированного списка литературы по заданной теме;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Подготовка и написание учебно-исследовательской работы;</a:t>
            </a:r>
          </a:p>
          <a:p>
            <a:pPr marL="357188" indent="-357188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Выполнение проекта или части проектной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5695549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8" y="1125538"/>
            <a:ext cx="8718550" cy="647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Пример задания, 5 класс, начало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916113"/>
            <a:ext cx="8928100" cy="48244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i="1" dirty="0" smtClean="0">
                <a:latin typeface="Times New Roman" pitchFamily="18" charset="0"/>
              </a:rPr>
              <a:t>Познакомимся</a:t>
            </a:r>
            <a:r>
              <a:rPr lang="ru-RU" altLang="ru-RU" sz="1800" dirty="0" smtClean="0">
                <a:latin typeface="Times New Roman" pitchFamily="18" charset="0"/>
              </a:rPr>
              <a:t> с одной из интереснейших книг</a:t>
            </a:r>
            <a:endParaRPr lang="ru-RU" altLang="ru-RU" sz="1800" b="1" i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i="1" dirty="0" err="1" smtClean="0">
                <a:latin typeface="Times New Roman" pitchFamily="18" charset="0"/>
              </a:rPr>
              <a:t>Виленкин</a:t>
            </a:r>
            <a:r>
              <a:rPr lang="ru-RU" altLang="ru-RU" sz="1800" b="1" i="1" dirty="0" smtClean="0">
                <a:latin typeface="Times New Roman" pitchFamily="18" charset="0"/>
              </a:rPr>
              <a:t> Н.Я., </a:t>
            </a:r>
            <a:r>
              <a:rPr lang="ru-RU" altLang="ru-RU" sz="1800" b="1" i="1" dirty="0" err="1" smtClean="0">
                <a:latin typeface="Times New Roman" pitchFamily="18" charset="0"/>
              </a:rPr>
              <a:t>Депман</a:t>
            </a:r>
            <a:r>
              <a:rPr lang="ru-RU" altLang="ru-RU" sz="1800" b="1" i="1" dirty="0" smtClean="0">
                <a:latin typeface="Times New Roman" pitchFamily="18" charset="0"/>
              </a:rPr>
              <a:t> И.Я. За страницами учебника математики: Пособие для учащихся 5-6 классов средней школы. – М.: Просвещение, 1989.</a:t>
            </a:r>
            <a:endParaRPr lang="ru-RU" altLang="ru-RU" sz="1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</a:rPr>
              <a:t>Прочитав статьи из этой книги, вы расширите свои знания о том, как люди учились считать, совершите путешествие на стойбище первобытных людей и острова Океании, в Древний Египет и Вавилон, узнаете, как разные числа получали свои имена. Перед вами откроются секреты многих чисел, которым люди приписывали магические свойства.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</a:rPr>
              <a:t>Найдите в статье </a:t>
            </a:r>
            <a:r>
              <a:rPr lang="ru-RU" altLang="ru-RU" sz="1800" b="1" dirty="0" smtClean="0">
                <a:latin typeface="Times New Roman" pitchFamily="18" charset="0"/>
              </a:rPr>
              <a:t>«Арифметика каменного века» на с. 12-14</a:t>
            </a:r>
            <a:r>
              <a:rPr lang="ru-RU" altLang="ru-RU" sz="1800" dirty="0" smtClean="0">
                <a:latin typeface="Times New Roman" pitchFamily="18" charset="0"/>
              </a:rPr>
              <a:t> ответы на </a:t>
            </a:r>
            <a:r>
              <a:rPr lang="ru-RU" altLang="ru-RU" sz="1800" u="sng" dirty="0" smtClean="0">
                <a:latin typeface="Times New Roman" pitchFamily="18" charset="0"/>
              </a:rPr>
              <a:t>вопросы</a:t>
            </a:r>
            <a:r>
              <a:rPr lang="ru-RU" altLang="ru-RU" sz="1800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</a:rPr>
              <a:t>Почему современные ученые смогли сделать вывод, что некоторые древние люди учились считать пятерками?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</a:rPr>
              <a:t>Откуда пошло значение слова «бирка»?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</a:rPr>
              <a:t>Как древние люди определяли, что каких-то предметов больше, а каких-то меньше?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</a:rPr>
              <a:t>Как арифметика помогала древним земледельцам?</a:t>
            </a:r>
          </a:p>
          <a:p>
            <a:pPr>
              <a:lnSpc>
                <a:spcPct val="80000"/>
              </a:lnSpc>
            </a:pPr>
            <a:r>
              <a:rPr lang="ru-RU" altLang="ru-RU" sz="1800" dirty="0" smtClean="0">
                <a:latin typeface="Times New Roman" pitchFamily="18" charset="0"/>
              </a:rPr>
              <a:t>Как древние скотоводы использовали первые арифметические знания?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18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dirty="0" smtClean="0">
                <a:latin typeface="Times New Roman" pitchFamily="18" charset="0"/>
              </a:rPr>
              <a:t>Выберите самый интересный для вас вопрос и подготовьте ответ на него для </a:t>
            </a:r>
            <a:r>
              <a:rPr lang="ru-RU" altLang="ru-RU" sz="1800" u="sng" dirty="0" smtClean="0">
                <a:latin typeface="Times New Roman" pitchFamily="18" charset="0"/>
              </a:rPr>
              <a:t>рассказа</a:t>
            </a:r>
            <a:r>
              <a:rPr lang="ru-RU" altLang="ru-RU" sz="1800" dirty="0" smtClean="0">
                <a:latin typeface="Times New Roman" pitchFamily="18" charset="0"/>
              </a:rPr>
              <a:t> на занятии.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7950" y="476250"/>
            <a:ext cx="8928100" cy="64928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ответов на вопросы к заданному тексту</a:t>
            </a:r>
          </a:p>
        </p:txBody>
      </p:sp>
    </p:spTree>
    <p:extLst>
      <p:ext uri="{BB962C8B-B14F-4D97-AF65-F5344CB8AC3E}">
        <p14:creationId xmlns:p14="http://schemas.microsoft.com/office/powerpoint/2010/main" val="523584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924175"/>
            <a:ext cx="8559800" cy="36734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Найдите в статье </a:t>
            </a:r>
            <a:r>
              <a:rPr lang="ru-RU" altLang="ru-RU" sz="1800" b="1" smtClean="0">
                <a:latin typeface="Times New Roman" pitchFamily="18" charset="0"/>
              </a:rPr>
              <a:t>Бендукидзе А.Д. «О системах счисления» в № 8 журнала «Квант» за 1975 г.</a:t>
            </a:r>
            <a:r>
              <a:rPr lang="ru-RU" altLang="ru-RU" sz="1800" b="1" i="1" smtClean="0">
                <a:latin typeface="Times New Roman" pitchFamily="18" charset="0"/>
              </a:rPr>
              <a:t> </a:t>
            </a:r>
            <a:r>
              <a:rPr lang="ru-RU" altLang="ru-RU" sz="1800" b="1" smtClean="0">
                <a:latin typeface="Times New Roman" pitchFamily="18" charset="0"/>
              </a:rPr>
              <a:t>на с. 59-61 </a:t>
            </a:r>
            <a:r>
              <a:rPr lang="ru-RU" altLang="ru-RU" sz="1800" smtClean="0">
                <a:latin typeface="Times New Roman" pitchFamily="18" charset="0"/>
              </a:rPr>
              <a:t>ответы на </a:t>
            </a:r>
            <a:r>
              <a:rPr lang="ru-RU" altLang="ru-RU" sz="1800" u="sng" smtClean="0">
                <a:latin typeface="Times New Roman" pitchFamily="18" charset="0"/>
              </a:rPr>
              <a:t>вопросы</a:t>
            </a:r>
            <a:r>
              <a:rPr lang="ru-RU" altLang="ru-RU" sz="1800" smtClean="0">
                <a:latin typeface="Times New Roman" pitchFamily="18" charset="0"/>
              </a:rPr>
              <a:t>:</a:t>
            </a:r>
          </a:p>
          <a:p>
            <a:r>
              <a:rPr lang="ru-RU" altLang="ru-RU" sz="1800" smtClean="0">
                <a:latin typeface="Times New Roman" pitchFamily="18" charset="0"/>
              </a:rPr>
              <a:t>Почему может быть верным равенство 7 + 8 = 15?</a:t>
            </a:r>
          </a:p>
          <a:p>
            <a:r>
              <a:rPr lang="ru-RU" altLang="ru-RU" sz="1800" smtClean="0">
                <a:latin typeface="Times New Roman" pitchFamily="18" charset="0"/>
              </a:rPr>
              <a:t>Может ли быть верным равенство 7 + 8 = 16?</a:t>
            </a:r>
          </a:p>
          <a:p>
            <a:r>
              <a:rPr lang="ru-RU" altLang="ru-RU" sz="1800" smtClean="0">
                <a:latin typeface="Times New Roman" pitchFamily="18" charset="0"/>
              </a:rPr>
              <a:t>Что такое основание системы счисления?</a:t>
            </a:r>
          </a:p>
          <a:p>
            <a:r>
              <a:rPr lang="ru-RU" altLang="ru-RU" sz="1800" smtClean="0">
                <a:latin typeface="Times New Roman" pitchFamily="18" charset="0"/>
              </a:rPr>
              <a:t>Какие ещё могут быть системы счисления?</a:t>
            </a:r>
          </a:p>
          <a:p>
            <a:pPr algn="ctr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Выберите самый интересный для вас вопрос и подготовьте ответ на него для </a:t>
            </a:r>
            <a:r>
              <a:rPr lang="ru-RU" altLang="ru-RU" sz="1800" u="sng" smtClean="0">
                <a:latin typeface="Times New Roman" pitchFamily="18" charset="0"/>
              </a:rPr>
              <a:t>рассказа</a:t>
            </a:r>
            <a:r>
              <a:rPr lang="ru-RU" altLang="ru-RU" sz="1800" smtClean="0">
                <a:latin typeface="Times New Roman" pitchFamily="18" charset="0"/>
              </a:rPr>
              <a:t> на занятии.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Можете придумать свою головоломку с использованием системы счисления с другим основанием?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525" y="1125538"/>
            <a:ext cx="8718550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Пример задания, 5 класс, начало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950" y="476250"/>
            <a:ext cx="8928100" cy="649288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Подготовка ответов на вопросы к заданному тексту</a:t>
            </a:r>
          </a:p>
        </p:txBody>
      </p:sp>
    </p:spTree>
    <p:extLst>
      <p:ext uri="{BB962C8B-B14F-4D97-AF65-F5344CB8AC3E}">
        <p14:creationId xmlns:p14="http://schemas.microsoft.com/office/powerpoint/2010/main" val="1511834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к занятию по теме «Графы»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:\Кружок_5_класс_ксероксы_геометрия\163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474614" cy="521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153391"/>
            <a:ext cx="7848872" cy="2843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6956" y="3212976"/>
            <a:ext cx="784887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38536" y="1412776"/>
            <a:ext cx="6201816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800" dirty="0" smtClean="0">
                <a:solidFill>
                  <a:srgbClr val="002060"/>
                </a:solidFill>
                <a:latin typeface="Times New Roman" pitchFamily="18" charset="0"/>
              </a:rPr>
              <a:t>Спасибо за внимание!</a:t>
            </a:r>
            <a:br>
              <a:rPr lang="ru-RU" altLang="ru-RU" sz="4800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4800" dirty="0" smtClean="0">
                <a:solidFill>
                  <a:srgbClr val="002060"/>
                </a:solidFill>
                <a:latin typeface="Times New Roman" pitchFamily="18" charset="0"/>
              </a:rPr>
              <a:t>Удачи в делах!</a:t>
            </a:r>
            <a:endParaRPr lang="ru-RU" altLang="ru-RU" sz="48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58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584176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текстов по математике для реализации осмысленного чтения в урочной и внеурочной деятельности</a:t>
            </a:r>
            <a:endParaRPr lang="ru-RU" b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451367"/>
              </p:ext>
            </p:extLst>
          </p:nvPr>
        </p:nvGraphicFramePr>
        <p:xfrm>
          <a:off x="323528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109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текстом</a:t>
            </a:r>
            <a:endParaRPr lang="ru-RU" b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190081"/>
              </p:ext>
            </p:extLst>
          </p:nvPr>
        </p:nvGraphicFramePr>
        <p:xfrm>
          <a:off x="755576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206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А.П. Чехова «Репетитор» начинается с такого диалога: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Теперь по арифметике... Берите доску. Какая следующая задача?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Петя плюет на доску и стирает рукавом. Учитель берет задачник и диктует: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"Купец купил 138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аршин.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 и синего сукна за 540 руб. Спрашивается, сколько аршин купил он того и другого, если синее стоило 5 руб. за аршин, а черное 3 руб.?" Повторите задачу. Петя повторяет задачу и тотчас же, ни слова не говоря, начинает делить 540 на 138.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Для чего же вы это делите? Постойте! Впрочем, так... продолжайте. Остаток получается? Здесь не может быть остатка. Дайте-ка я разделю!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Зиберов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делит, получает 3 с остатком и быстро стирает.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"Странно... — думает он, ероша волосы и краснея. — Как же она решается? Гм!.. Это задача на неопределенные уравнения, а вовсе не арифметическая..."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глядит в ответы и видит 75 и 63.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"Гм!.. странно... Сложить 5 и 3, а потом делить 540 на 8? Так, что ли? Нет, не то".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Решайте же! — говорит он Пете.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Ну, чего думаешь? Задача-то ведь пустяковая! — говорит Удодов Пете. — Экий ты дурак, братец! Решите уж вы ему, Егор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Алексеич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Егор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Алексеич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 в руки грифель и начинает решать. Он заикается, краснеет, бледнеет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8683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noFill/>
        </p:spPr>
        <p:txBody>
          <a:bodyPr>
            <a:normAutofit fontScale="90000"/>
          </a:bodyPr>
          <a:lstStyle/>
          <a:p>
            <a:pPr lvl="0"/>
            <a:r>
              <a:rPr lang="ru-RU" b="0" dirty="0">
                <a:solidFill>
                  <a:srgbClr val="D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Текстовая (сюжетная) задача – пример микротекста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1714837"/>
              </p:ext>
            </p:extLst>
          </p:nvPr>
        </p:nvGraphicFramePr>
        <p:xfrm>
          <a:off x="323528" y="1484784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5526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/>
            <a:r>
              <a:rPr lang="ru-RU" b="0" dirty="0">
                <a:solidFill>
                  <a:srgbClr val="D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Текстовая (сюжетная) задача – пример микротекста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641368"/>
              </p:ext>
            </p:extLst>
          </p:nvPr>
        </p:nvGraphicFramePr>
        <p:xfrm>
          <a:off x="457200" y="1600200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0383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lvl="0"/>
            <a:r>
              <a:rPr lang="ru-RU" b="0" dirty="0" smtClean="0">
                <a:solidFill>
                  <a:srgbClr val="D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Разное понимание слов</a:t>
            </a:r>
            <a:endParaRPr lang="ru-RU" b="0" dirty="0">
              <a:solidFill>
                <a:srgbClr val="D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неарифметический смысл  слова.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Скосили       </a:t>
            </a:r>
            <a:r>
              <a:rPr lang="ru-RU" dirty="0" smtClean="0">
                <a:solidFill>
                  <a:srgbClr val="0086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луга. Найдите площадь </a:t>
            </a:r>
            <a:r>
              <a:rPr lang="ru-RU" dirty="0">
                <a:solidFill>
                  <a:srgbClr val="0086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луга, если скосили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га.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Туристы проехали поездом 840 км и теплоходом 415 км, после чего им осталось проехать на автомашинах 265 км и пройти пешком 72 км. Определите длину </a:t>
            </a:r>
            <a:r>
              <a:rPr lang="ru-RU" dirty="0">
                <a:solidFill>
                  <a:srgbClr val="0086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маршрута.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132325"/>
              </p:ext>
            </p:extLst>
          </p:nvPr>
        </p:nvGraphicFramePr>
        <p:xfrm>
          <a:off x="3851920" y="2636912"/>
          <a:ext cx="432048" cy="831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Формула" r:id="rId3" imgW="152280" imgH="393480" progId="Equation.3">
                  <p:embed/>
                </p:oleObj>
              </mc:Choice>
              <mc:Fallback>
                <p:oleObj name="Формула" r:id="rId3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2636912"/>
                        <a:ext cx="432048" cy="831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7593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lvl="0"/>
            <a:r>
              <a:rPr lang="ru-RU" b="0" dirty="0" smtClean="0">
                <a:solidFill>
                  <a:srgbClr val="D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Разное понимание слов</a:t>
            </a:r>
            <a:endParaRPr lang="ru-RU" b="0" dirty="0">
              <a:solidFill>
                <a:srgbClr val="D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Различный арифметический смысл слова.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отношения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86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язык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операции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86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переводится на язык символов как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67993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АСОУ_1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548DD4"/>
      </a:accent2>
      <a:accent3>
        <a:srgbClr val="632423"/>
      </a:accent3>
      <a:accent4>
        <a:srgbClr val="953734"/>
      </a:accent4>
      <a:accent5>
        <a:srgbClr val="4BACC6"/>
      </a:accent5>
      <a:accent6>
        <a:srgbClr val="E36C09"/>
      </a:accent6>
      <a:hlink>
        <a:srgbClr val="002060"/>
      </a:hlink>
      <a:folHlink>
        <a:srgbClr val="6565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ТемаАСОУ_1</Template>
  <TotalTime>841</TotalTime>
  <Words>1487</Words>
  <Application>Microsoft Office PowerPoint</Application>
  <PresentationFormat>Экран (4:3)</PresentationFormat>
  <Paragraphs>197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Century Gothic</vt:lpstr>
      <vt:lpstr>Times New Roman</vt:lpstr>
      <vt:lpstr>Wingdings</vt:lpstr>
      <vt:lpstr>ТемаАСОУ_1</vt:lpstr>
      <vt:lpstr>Формула</vt:lpstr>
      <vt:lpstr>Технология и методика обучения учащихся работе с учебными, научно-популярными и научными текстами</vt:lpstr>
      <vt:lpstr>Презентация PowerPoint</vt:lpstr>
      <vt:lpstr>Источники текстов по математике для реализации осмысленного чтения в урочной и внеурочной деятельности</vt:lpstr>
      <vt:lpstr>Основные направления работы с текстом</vt:lpstr>
      <vt:lpstr>Презентация PowerPoint</vt:lpstr>
      <vt:lpstr>Текстовая (сюжетная) задача – пример микротекста</vt:lpstr>
      <vt:lpstr>Текстовая (сюжетная) задача – пример микротекста</vt:lpstr>
      <vt:lpstr>Разное понимание слов</vt:lpstr>
      <vt:lpstr>Разное понимание слов</vt:lpstr>
      <vt:lpstr>Примеры.</vt:lpstr>
      <vt:lpstr>Работа с параграфом учебника</vt:lpstr>
      <vt:lpstr>Работа с параграфом учебника</vt:lpstr>
      <vt:lpstr>Виды заданий к параграфу учебника</vt:lpstr>
      <vt:lpstr>Выделение ключевых слов по тексту</vt:lpstr>
      <vt:lpstr>Презентация PowerPoint</vt:lpstr>
      <vt:lpstr>Интеллект-карты</vt:lpstr>
      <vt:lpstr>Примеры интеллект-карт по математике</vt:lpstr>
      <vt:lpstr>Тип вопроса</vt:lpstr>
      <vt:lpstr>Вопросительные слова</vt:lpstr>
      <vt:lpstr>Таблицы «АНАЛИЗ-СИНТЕЗ»</vt:lpstr>
      <vt:lpstr>Презентация PowerPoint</vt:lpstr>
      <vt:lpstr>Логическая маркировка текста (приём ИНСЕРТ)</vt:lpstr>
      <vt:lpstr>Виды работ во внеурочной деятельности с использованием научно-популярных и занимательных текстов</vt:lpstr>
      <vt:lpstr>Пример задания, 5 класс, начало</vt:lpstr>
      <vt:lpstr>Презентация PowerPoint</vt:lpstr>
      <vt:lpstr>Пример задания к занятию по теме «Графы»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 через чтение и письмо на уроках математики</dc:title>
  <dc:creator>Home</dc:creator>
  <cp:lastModifiedBy>Татьяна</cp:lastModifiedBy>
  <cp:revision>88</cp:revision>
  <dcterms:created xsi:type="dcterms:W3CDTF">2016-02-09T08:19:38Z</dcterms:created>
  <dcterms:modified xsi:type="dcterms:W3CDTF">2019-10-07T22:48:27Z</dcterms:modified>
</cp:coreProperties>
</file>