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2" r:id="rId2"/>
    <p:sldId id="257" r:id="rId3"/>
    <p:sldId id="264" r:id="rId4"/>
    <p:sldId id="265" r:id="rId5"/>
    <p:sldId id="266" r:id="rId6"/>
    <p:sldId id="258" r:id="rId7"/>
    <p:sldId id="259" r:id="rId8"/>
    <p:sldId id="267" r:id="rId9"/>
    <p:sldId id="268" r:id="rId10"/>
    <p:sldId id="269" r:id="rId11"/>
    <p:sldId id="260" r:id="rId12"/>
    <p:sldId id="261" r:id="rId13"/>
    <p:sldId id="270" r:id="rId14"/>
    <p:sldId id="271" r:id="rId15"/>
    <p:sldId id="26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гла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5"/>
            <a:ext cx="9144000" cy="6429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467600" cy="5286412"/>
          </a:xfrm>
        </p:spPr>
        <p:txBody>
          <a:bodyPr anchor="ctr"/>
          <a:lstStyle/>
          <a:p>
            <a:r>
              <a:rPr lang="ru-RU" dirty="0" smtClean="0"/>
              <a:t>Старшие поколение для системы образования является хранителем и носителем традиций и истории;</a:t>
            </a:r>
          </a:p>
          <a:p>
            <a:r>
              <a:rPr lang="ru-RU" dirty="0" smtClean="0"/>
              <a:t>Население района является главным партнером в формировании независимой системы оценки качества образования;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Стратегическая цель 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Создание образовательной среды становления практик профессионального сотрудничество, в получении системных результатов, позволяющих ребенку успешно реализоваться в обучении и дальнейшей жизни.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Задачи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Разработать и реализовать муниципальную модель введения профессионального стандарта педагога (воспитателя).</a:t>
            </a:r>
          </a:p>
          <a:p>
            <a:r>
              <a:rPr lang="ru-RU" dirty="0" smtClean="0"/>
              <a:t>Создать условия для формирования и развития внутренних и внешних профессиональных коопераций;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67600" cy="4525963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/>
              <a:t>Организовать работу по пониманию и определению новых образовательных результатов, выявлению и тиражированию способов их достижения и оценивания.</a:t>
            </a:r>
          </a:p>
          <a:p>
            <a:r>
              <a:rPr lang="ru-RU" dirty="0" smtClean="0"/>
              <a:t>Формировать перечень новых образовательных результатов, определяющих успеваемость ребенка в обучении и дальнейшей жизни.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Задачи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467600" cy="4525963"/>
          </a:xfrm>
        </p:spPr>
        <p:txBody>
          <a:bodyPr anchor="ctr"/>
          <a:lstStyle/>
          <a:p>
            <a:r>
              <a:rPr lang="ru-RU" dirty="0" smtClean="0"/>
              <a:t>Создать условия для поддержки инициативных проектов по реализации концепции воспитания и дополнительного образования.</a:t>
            </a:r>
          </a:p>
          <a:p>
            <a:r>
              <a:rPr lang="ru-RU" dirty="0" smtClean="0"/>
              <a:t>Формировать личностные компетенции средствами литературы и искусства.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Задачи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Направления деятельности МСО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ru-RU" dirty="0" smtClean="0"/>
              <a:t>Развитие кадрового потенциала;</a:t>
            </a:r>
          </a:p>
          <a:p>
            <a:r>
              <a:rPr lang="ru-RU" dirty="0" smtClean="0"/>
              <a:t>Достижение новых образовательных результатов;</a:t>
            </a:r>
          </a:p>
          <a:p>
            <a:r>
              <a:rPr lang="ru-RU" dirty="0" smtClean="0"/>
              <a:t>Управление изменениями на основе муниципальной и региональной образовательной политики;</a:t>
            </a:r>
          </a:p>
          <a:p>
            <a:r>
              <a:rPr lang="ru-RU" dirty="0" smtClean="0"/>
              <a:t>Развитие технологичности образования средствами профессиональных коопераций;</a:t>
            </a:r>
          </a:p>
          <a:p>
            <a:r>
              <a:rPr lang="ru-RU" dirty="0" smtClean="0"/>
              <a:t>Модернизация инфраструктуры образовательной сети;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Муниципальные стратегические проекты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85860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400" b="1" dirty="0" smtClean="0"/>
              <a:t>Обеспечение преемственности результатов  освоения образовательной программы в условиях ФГОС</a:t>
            </a:r>
            <a:r>
              <a:rPr lang="ru-RU" sz="3000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7174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Формирование новых (метапредметных) результатов в математике через организацию внеурочной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572" y="378619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Муниципальная модель введения профессионального стандарта через организацию аттестации педагогических работников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7207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Формирование новых образовательных результатов через неурочные формы организации учебных занятий.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гла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5"/>
            <a:ext cx="9144000" cy="6429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Муниципальные стратегические проекты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Обеспечение преемственности результатов  освоения образовательной программы в условиях ФГОС.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Муниципальные стратегические проекты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Формирование новых (метапредметных) результатов в математике через организацию внеурочной деятельности.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Муниципальные</a:t>
            </a:r>
            <a:r>
              <a:rPr lang="ru-RU" dirty="0" smtClean="0"/>
              <a:t> </a:t>
            </a:r>
            <a:r>
              <a:rPr lang="ru-RU" dirty="0" smtClean="0">
                <a:latin typeface="Impact" pitchFamily="34" charset="0"/>
              </a:rPr>
              <a:t>стратегические проекты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Муниципальная модель введения профессионального стандарта через организацию аттестации педагогических работников;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Муниципальные стратегические проекты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Формирование новых образовательных результатов через неурочные формы организации учебных занятий.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Миссия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ru-RU" dirty="0" smtClean="0"/>
              <a:t>Обеспечить современное общее образование, ориентированное на повышение качества жизни населения, на достижение новых образовательных ресурсов, на потребность обучающихся к саморазвитию и самоопределению, ведению здорового и безопасного образа жизни, сохранению и преумножению культуры и традиций своего народа.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4800"/>
              </a:spcBef>
            </a:pPr>
            <a:r>
              <a:rPr lang="ru-RU" dirty="0" smtClean="0">
                <a:latin typeface="Impact" pitchFamily="34" charset="0"/>
              </a:rPr>
              <a:t>Ценностные принципы деятельности муниципальной системы образования 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31995"/>
            <a:ext cx="7467600" cy="5026005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Ребенок должен чувствовать себя комфортно и защищено;</a:t>
            </a:r>
          </a:p>
          <a:p>
            <a:r>
              <a:rPr lang="ru-RU" dirty="0" smtClean="0"/>
              <a:t>Ребенок должен развиваться под влиянием полноценной среды общения со сверстниками;</a:t>
            </a:r>
          </a:p>
          <a:p>
            <a:r>
              <a:rPr lang="ru-RU" dirty="0" smtClean="0"/>
              <a:t>Ребенок должен воспитываться под влиянием семейных традиций, трудовых и национальных укладов;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67600" cy="4525963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/>
              <a:t>Ребенок должен учится у квалифицированных педагогов, мотивированных на результат;</a:t>
            </a:r>
          </a:p>
          <a:p>
            <a:r>
              <a:rPr lang="ru-RU" dirty="0" smtClean="0"/>
              <a:t>Ребенок, проживающий и получающий образование в Казачинском районе должен  иметь возможность на получение качественного образования в соответствии с его потребностями и особенностями;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467600" cy="5214974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Родители должны быть уверены, что образование, которое получает ребенок, позволит ему успешно определиться и самореализоваться дальнейшей жизни;</a:t>
            </a:r>
          </a:p>
          <a:p>
            <a:r>
              <a:rPr lang="ru-RU" dirty="0" smtClean="0"/>
              <a:t>Учитель должен иметь возможность на профессиональное развитие и сотрудничество; </a:t>
            </a:r>
          </a:p>
          <a:p>
            <a:r>
              <a:rPr lang="ru-RU" dirty="0" smtClean="0"/>
              <a:t>Статус учителя должен быть признан в профессиональной среде и обществе;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514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Муниципальные стратегические проекты</vt:lpstr>
      <vt:lpstr>Муниципальные стратегические проекты</vt:lpstr>
      <vt:lpstr>Муниципальные стратегические проекты</vt:lpstr>
      <vt:lpstr>Муниципальные стратегические проекты</vt:lpstr>
      <vt:lpstr>Миссия</vt:lpstr>
      <vt:lpstr>Ценностные принципы деятельности муниципальной системы образования </vt:lpstr>
      <vt:lpstr>Слайд 8</vt:lpstr>
      <vt:lpstr>Слайд 9</vt:lpstr>
      <vt:lpstr>Слайд 10</vt:lpstr>
      <vt:lpstr>Стратегическая цель </vt:lpstr>
      <vt:lpstr>Задачи</vt:lpstr>
      <vt:lpstr>Задачи</vt:lpstr>
      <vt:lpstr>Задачи</vt:lpstr>
      <vt:lpstr>Направления деятельности МСО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«Стратегия развития муниципальной системы образования : реализация базовых проектов»</dc:title>
  <cp:lastModifiedBy>Андрей</cp:lastModifiedBy>
  <cp:revision>37</cp:revision>
  <dcterms:modified xsi:type="dcterms:W3CDTF">2015-08-27T02:35:19Z</dcterms:modified>
</cp:coreProperties>
</file>