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Оценивать логическую цепь рассуждений, распознавать ошибочные заключения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2221" y="4653136"/>
            <a:ext cx="6400800" cy="1473200"/>
          </a:xfrm>
        </p:spPr>
        <p:txBody>
          <a:bodyPr/>
          <a:lstStyle/>
          <a:p>
            <a:r>
              <a:rPr lang="ru-RU" dirty="0"/>
              <a:t>МБОУ Рождественская СОШ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71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- знать: основные теоремы геометрии, их следствия; определения, признаки, свойства геометрических фигур.</a:t>
            </a:r>
          </a:p>
          <a:p>
            <a:r>
              <a:rPr lang="ru-RU" sz="2800" dirty="0"/>
              <a:t>- проводить доказательные рассуждения при решении задач.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Результаты, необходимые для данного умения:</a:t>
            </a:r>
          </a:p>
        </p:txBody>
      </p:sp>
    </p:spTree>
    <p:extLst>
      <p:ext uri="{BB962C8B-B14F-4D97-AF65-F5344CB8AC3E}">
        <p14:creationId xmlns:p14="http://schemas.microsoft.com/office/powerpoint/2010/main" val="322177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420888"/>
            <a:ext cx="7596833" cy="3849291"/>
          </a:xfrm>
        </p:spPr>
        <p:txBody>
          <a:bodyPr>
            <a:normAutofit/>
          </a:bodyPr>
          <a:lstStyle/>
          <a:p>
            <a:r>
              <a:rPr lang="ru-RU" sz="2800" dirty="0"/>
              <a:t>13. Укажите номера </a:t>
            </a:r>
            <a:r>
              <a:rPr lang="ru-RU" sz="2800" b="1" dirty="0"/>
              <a:t>верных </a:t>
            </a:r>
            <a:r>
              <a:rPr lang="ru-RU" sz="2800" dirty="0"/>
              <a:t>утверждений:</a:t>
            </a:r>
          </a:p>
          <a:p>
            <a:r>
              <a:rPr lang="ru-RU" sz="2800" dirty="0"/>
              <a:t>1) диагонали трапеции точкой пересечения делятся пополам.</a:t>
            </a:r>
          </a:p>
          <a:p>
            <a:r>
              <a:rPr lang="ru-RU" sz="2800" dirty="0"/>
              <a:t>2) если в четырехугольнике противоположные стороны попарно равны, то этот четырех угольник - прямоугольник.</a:t>
            </a:r>
          </a:p>
          <a:p>
            <a:r>
              <a:rPr lang="ru-RU" sz="2800" dirty="0"/>
              <a:t>3) существует прямоугольник, который не является параллелограммом.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05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элементарная форма мысли, отражающая предметы и явления окружающего мира в их существенных признаках.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Понятие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7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такие признаки, каждый из которых, взятый отдельно, необходим, а взятые в совокупности, достаточны для отличия данного понятия от остальных или для обобщения его с однородными понятиями.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Существенные признаки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62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понятия</a:t>
            </a: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55576" y="2914864"/>
            <a:ext cx="7056242" cy="2674798"/>
            <a:chOff x="1900" y="1688"/>
            <a:chExt cx="8754" cy="2630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900" y="1688"/>
              <a:ext cx="8754" cy="2630"/>
              <a:chOff x="1900" y="1688"/>
              <a:chExt cx="8754" cy="2630"/>
            </a:xfrm>
          </p:grpSpPr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1900" y="2710"/>
                <a:ext cx="1310" cy="3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Понятие 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3763" y="2093"/>
                <a:ext cx="1599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Содержание</a:t>
                </a:r>
                <a:endPara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3779" y="3378"/>
                <a:ext cx="1591" cy="3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Объем </a:t>
                </a:r>
                <a:endPara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5966" y="1688"/>
                <a:ext cx="4688" cy="9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совокупность существенных признаков предмета, отраженных в понятии (определение понятия)</a:t>
                </a:r>
                <a:endParaRPr kumimoji="0" lang="ru-RU" alt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5992" y="3138"/>
                <a:ext cx="4662" cy="1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множество предметов, каждому из которых принадлежат признаки, отраженные в содержании понятия  (виды понятия)</a:t>
                </a:r>
                <a:endParaRPr kumimoji="0" lang="ru-RU" alt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V="1">
              <a:off x="3210" y="2415"/>
              <a:ext cx="553" cy="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3210" y="2974"/>
              <a:ext cx="553" cy="7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5505" y="2415"/>
              <a:ext cx="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505" y="3705"/>
              <a:ext cx="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524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 - это четырех угольник у которого противоположные стороны попарно параллельны.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 четырехугольник, противоположные стороны попарно параллельны.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Объем: параллелограмм, прямоугольник, квадрат, ромб.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Например: </a:t>
            </a:r>
          </a:p>
        </p:txBody>
      </p:sp>
    </p:spTree>
    <p:extLst>
      <p:ext uri="{BB962C8B-B14F-4D97-AF65-F5344CB8AC3E}">
        <p14:creationId xmlns:p14="http://schemas.microsoft.com/office/powerpoint/2010/main" val="6698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содержания </a:t>
            </a:r>
            <a:r>
              <a:rPr lang="ru-RU" dirty="0" smtClean="0"/>
              <a:t>понятия</a:t>
            </a: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39028" y="3068960"/>
            <a:ext cx="6041284" cy="2304256"/>
            <a:chOff x="1909" y="5926"/>
            <a:chExt cx="6424" cy="190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909" y="6489"/>
              <a:ext cx="1520" cy="5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Определяемое понятие </a:t>
              </a:r>
              <a:endPara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26" y="5926"/>
              <a:ext cx="2040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родовой признак</a:t>
              </a:r>
              <a:endPara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926" y="7073"/>
              <a:ext cx="2040" cy="7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видовой признак </a:t>
              </a:r>
              <a:endPara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579" y="5926"/>
              <a:ext cx="1745" cy="6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объединяет</a:t>
              </a:r>
              <a:endPara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597" y="7175"/>
              <a:ext cx="1736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отличает</a:t>
              </a:r>
              <a:endPara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429" y="6195"/>
              <a:ext cx="3006" cy="1271"/>
              <a:chOff x="3429" y="6195"/>
              <a:chExt cx="3006" cy="1271"/>
            </a:xfrm>
          </p:grpSpPr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3429" y="6285"/>
                <a:ext cx="497" cy="6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>
                <a:off x="3429" y="6945"/>
                <a:ext cx="497" cy="5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9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6135" y="6195"/>
                <a:ext cx="300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60" name="AutoShape 12"/>
              <p:cNvCxnSpPr>
                <a:cxnSpLocks noChangeShapeType="1"/>
              </p:cNvCxnSpPr>
              <p:nvPr/>
            </p:nvCxnSpPr>
            <p:spPr bwMode="auto">
              <a:xfrm>
                <a:off x="6135" y="7466"/>
                <a:ext cx="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74890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Логическая </a:t>
            </a:r>
            <a:r>
              <a:rPr lang="ru-RU" dirty="0"/>
              <a:t>схему по теме "Четырехугольники"</a:t>
            </a: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907704" y="1872298"/>
            <a:ext cx="4701018" cy="4291165"/>
            <a:chOff x="3316" y="1142"/>
            <a:chExt cx="6128" cy="5062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5051" y="1142"/>
              <a:ext cx="3107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Четырехугольники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316" y="2701"/>
              <a:ext cx="1641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Трапеции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042" y="2711"/>
              <a:ext cx="2759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Параллелограмм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538" y="4314"/>
              <a:ext cx="2655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Прямоугольник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158" y="4330"/>
              <a:ext cx="1286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Ромб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060" y="5732"/>
              <a:ext cx="1571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Квадрат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 flipH="1">
              <a:off x="4365" y="1871"/>
              <a:ext cx="1890" cy="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>
              <a:off x="6255" y="1871"/>
              <a:ext cx="938" cy="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 flipH="1">
              <a:off x="5760" y="3430"/>
              <a:ext cx="1605" cy="8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AutoShape 12"/>
            <p:cNvCxnSpPr>
              <a:cxnSpLocks noChangeShapeType="1"/>
            </p:cNvCxnSpPr>
            <p:nvPr/>
          </p:nvCxnSpPr>
          <p:spPr bwMode="auto">
            <a:xfrm>
              <a:off x="7365" y="3440"/>
              <a:ext cx="1380" cy="8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5" name="AutoShape 13"/>
            <p:cNvCxnSpPr>
              <a:cxnSpLocks noChangeShapeType="1"/>
            </p:cNvCxnSpPr>
            <p:nvPr/>
          </p:nvCxnSpPr>
          <p:spPr bwMode="auto">
            <a:xfrm>
              <a:off x="5760" y="5043"/>
              <a:ext cx="0" cy="6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7939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231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Оценивать логическую цепь рассуждений, распознавать ошибочные заключения</vt:lpstr>
      <vt:lpstr>Результаты, необходимые для данного умения:</vt:lpstr>
      <vt:lpstr>Пример</vt:lpstr>
      <vt:lpstr>Понятие</vt:lpstr>
      <vt:lpstr>Существенные признаки</vt:lpstr>
      <vt:lpstr>Структура понятия</vt:lpstr>
      <vt:lpstr>Например: </vt:lpstr>
      <vt:lpstr>Структура содержания понятия</vt:lpstr>
      <vt:lpstr>Логическая схему по теме "Четырехугольники"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Оценивать логическую цепь рассуждений, распознавать ошибочные заключения</dc:title>
  <dc:creator>OgeGrand</dc:creator>
  <cp:lastModifiedBy>OgeGrand</cp:lastModifiedBy>
  <cp:revision>2</cp:revision>
  <dcterms:created xsi:type="dcterms:W3CDTF">2017-01-20T01:15:07Z</dcterms:created>
  <dcterms:modified xsi:type="dcterms:W3CDTF">2017-01-20T01:26:39Z</dcterms:modified>
</cp:coreProperties>
</file>