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9" r:id="rId4"/>
    <p:sldId id="261" r:id="rId5"/>
    <p:sldId id="262" r:id="rId6"/>
    <p:sldId id="263" r:id="rId7"/>
    <p:sldId id="256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6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3FFE-F7CC-48FB-9918-2D0D839367E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74F1-FC06-4E1E-A6A7-3BBA6D1A17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3FFE-F7CC-48FB-9918-2D0D839367E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74F1-FC06-4E1E-A6A7-3BBA6D1A1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3FFE-F7CC-48FB-9918-2D0D839367E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74F1-FC06-4E1E-A6A7-3BBA6D1A1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3FFE-F7CC-48FB-9918-2D0D839367E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74F1-FC06-4E1E-A6A7-3BBA6D1A17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3FFE-F7CC-48FB-9918-2D0D839367E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74F1-FC06-4E1E-A6A7-3BBA6D1A1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3FFE-F7CC-48FB-9918-2D0D839367E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74F1-FC06-4E1E-A6A7-3BBA6D1A17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3FFE-F7CC-48FB-9918-2D0D839367E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74F1-FC06-4E1E-A6A7-3BBA6D1A17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3FFE-F7CC-48FB-9918-2D0D839367E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74F1-FC06-4E1E-A6A7-3BBA6D1A1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3FFE-F7CC-48FB-9918-2D0D839367E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74F1-FC06-4E1E-A6A7-3BBA6D1A1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3FFE-F7CC-48FB-9918-2D0D839367E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74F1-FC06-4E1E-A6A7-3BBA6D1A1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3FFE-F7CC-48FB-9918-2D0D839367E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74F1-FC06-4E1E-A6A7-3BBA6D1A17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FF3FFE-F7CC-48FB-9918-2D0D839367ED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1474F1-FC06-4E1E-A6A7-3BBA6D1A17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&#1055;&#1088;&#1086;&#1077;&#1082;&#1090;&#1085;&#1072;&#1103;%20&#1076;&#1077;&#1103;&#1090;&#1077;&#1083;&#1100;&#1085;&#1086;&#1089;&#1090;&#1100;.docx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0633" y="548680"/>
            <a:ext cx="6984776" cy="4312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Проектная деятельность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План работы: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Актуальность проектной деятельности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Что такое проект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Фрагмент реализации учебного проекта «Подарок для мамы»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800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Выделить операции по регулятивным и коммуникационным УУД</a:t>
            </a:r>
            <a:endParaRPr lang="ru-RU" sz="2800" dirty="0"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0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Program Files\Microsoft Office\MEDIA\CAGCAT10\j0233018.wmf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86852"/>
            <a:ext cx="3591357" cy="364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14027" y="476672"/>
            <a:ext cx="7730837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Актуальность проектной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30157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9067" y="1988840"/>
            <a:ext cx="81369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Прое́кт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(от лат.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projectus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брошенный вперёд, выступающий, выдающийся вперёд) — замысел, идея, образ, воплощённые в форму описания, обоснования, расчётов, чертежей, раскрывающих сущность замысла и возможность его практической реализации.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680907"/>
            <a:ext cx="475252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</a:pP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Что 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такое проект</a:t>
            </a:r>
          </a:p>
        </p:txBody>
      </p:sp>
    </p:spTree>
    <p:extLst>
      <p:ext uri="{BB962C8B-B14F-4D97-AF65-F5344CB8AC3E}">
        <p14:creationId xmlns:p14="http://schemas.microsoft.com/office/powerpoint/2010/main" val="182861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108756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Задумал -&gt;спроектировал -&gt;осуществил -&gt;(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т.е.получил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продукт)</a:t>
            </a:r>
          </a:p>
        </p:txBody>
      </p:sp>
    </p:spTree>
    <p:extLst>
      <p:ext uri="{BB962C8B-B14F-4D97-AF65-F5344CB8AC3E}">
        <p14:creationId xmlns:p14="http://schemas.microsoft.com/office/powerpoint/2010/main" val="403747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10" y="2348880"/>
            <a:ext cx="9144000" cy="1584176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познавательные      конструкторские</a:t>
            </a:r>
          </a:p>
          <a:p>
            <a:pPr algn="l"/>
            <a:r>
              <a:rPr lang="ru-RU" sz="3600" dirty="0"/>
              <a:t> </a:t>
            </a:r>
            <a:r>
              <a:rPr lang="ru-RU" sz="3600" dirty="0" smtClean="0"/>
              <a:t>                                (творческие)      </a:t>
            </a:r>
          </a:p>
          <a:p>
            <a:pPr algn="l"/>
            <a:r>
              <a:rPr lang="ru-RU" sz="3600" dirty="0"/>
              <a:t> </a:t>
            </a:r>
            <a:r>
              <a:rPr lang="ru-RU" sz="3600" dirty="0" smtClean="0"/>
              <a:t>                                                  исследовательские     социальные</a:t>
            </a: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-819472"/>
            <a:ext cx="5966666" cy="2423346"/>
          </a:xfrm>
        </p:spPr>
        <p:txBody>
          <a:bodyPr/>
          <a:lstStyle/>
          <a:p>
            <a:pPr marL="0" indent="0" algn="ctr">
              <a:buNone/>
            </a:pPr>
            <a:r>
              <a:rPr lang="ru-RU" sz="7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Проекты</a:t>
            </a:r>
            <a:endParaRPr lang="ru-RU" sz="7200" dirty="0"/>
          </a:p>
        </p:txBody>
      </p:sp>
      <p:cxnSp>
        <p:nvCxnSpPr>
          <p:cNvPr id="6" name="Прямая со стрелкой 5"/>
          <p:cNvCxnSpPr>
            <a:stCxn id="4" idx="2"/>
          </p:cNvCxnSpPr>
          <p:nvPr/>
        </p:nvCxnSpPr>
        <p:spPr>
          <a:xfrm flipH="1">
            <a:off x="3059832" y="1603874"/>
            <a:ext cx="1399157" cy="817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2"/>
          </p:cNvCxnSpPr>
          <p:nvPr/>
        </p:nvCxnSpPr>
        <p:spPr>
          <a:xfrm>
            <a:off x="4458989" y="1603874"/>
            <a:ext cx="1193131" cy="817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 flipH="1">
            <a:off x="2411760" y="1603874"/>
            <a:ext cx="2047229" cy="2761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>
            <a:off x="4458989" y="1603874"/>
            <a:ext cx="1913211" cy="2761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10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58628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Этапы проекта (по классификации Н. Ю. Пахомовой):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556792"/>
            <a:ext cx="7056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Подготовительный (погружение в проект)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8062" y="2085653"/>
            <a:ext cx="5925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Организационный ( планирования)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8251" y="2635810"/>
            <a:ext cx="62602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этап (исследования)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98062" y="400506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Презентационный этап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8251" y="4653136"/>
            <a:ext cx="35291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Рефлексивный этап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4358" y="3369744"/>
            <a:ext cx="6212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Этап оформления материалов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93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8074899" cy="180887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pc="-50" dirty="0">
                <a:effectLst/>
                <a:latin typeface="Times New Roman"/>
                <a:ea typeface="Times New Roman"/>
                <a:hlinkClick r:id="rId2" action="ppaction://hlinksldjump"/>
              </a:rPr>
              <a:t>«Все, что я познаю, я знаю, для чего это мне надо и где и как я могу эти знания применить»</a:t>
            </a:r>
            <a:endParaRPr lang="ru-RU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13963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940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517</TotalTime>
  <Words>166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Проекты</vt:lpstr>
      <vt:lpstr>Презентация PowerPoint</vt:lpstr>
      <vt:lpstr>«Все, что я познаю, я знаю, для чего это мне надо и где и как я могу эти знания применить»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«Все, что я познаю, я знаю, для чего это мне надо и где и как я могу эти знания применить»</dc:title>
  <dc:creator>EЛENA</dc:creator>
  <cp:lastModifiedBy>EЛENA</cp:lastModifiedBy>
  <cp:revision>15</cp:revision>
  <dcterms:created xsi:type="dcterms:W3CDTF">2014-02-09T05:31:13Z</dcterms:created>
  <dcterms:modified xsi:type="dcterms:W3CDTF">2014-02-11T15:21:19Z</dcterms:modified>
</cp:coreProperties>
</file>