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4" r:id="rId4"/>
    <p:sldId id="265" r:id="rId5"/>
    <p:sldId id="266" r:id="rId6"/>
    <p:sldId id="259" r:id="rId7"/>
    <p:sldId id="260" r:id="rId8"/>
    <p:sldId id="261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CE8F7-4528-418C-A3C5-3081CA6EAF3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E04650-0567-4A89-AB52-29104FE813E3}">
      <dgm:prSet phldrT="[Текст]" custT="1"/>
      <dgm:spPr/>
      <dgm:t>
        <a:bodyPr/>
        <a:lstStyle/>
        <a:p>
          <a:r>
            <a:rPr lang="ru-RU" sz="3600" b="1" dirty="0" smtClean="0"/>
            <a:t>Планируемые результаты</a:t>
          </a:r>
          <a:endParaRPr lang="ru-RU" sz="3600" b="1" dirty="0"/>
        </a:p>
      </dgm:t>
    </dgm:pt>
    <dgm:pt modelId="{55985FF8-6A5F-464B-B295-BFB379AB04F9}" type="parTrans" cxnId="{A17B64FF-3B7E-45F0-A1DA-BC24CBC5E2BD}">
      <dgm:prSet/>
      <dgm:spPr/>
      <dgm:t>
        <a:bodyPr/>
        <a:lstStyle/>
        <a:p>
          <a:endParaRPr lang="ru-RU"/>
        </a:p>
      </dgm:t>
    </dgm:pt>
    <dgm:pt modelId="{A81043BD-8959-48EA-A97C-FE626F3F2C15}" type="sibTrans" cxnId="{A17B64FF-3B7E-45F0-A1DA-BC24CBC5E2BD}">
      <dgm:prSet/>
      <dgm:spPr/>
      <dgm:t>
        <a:bodyPr/>
        <a:lstStyle/>
        <a:p>
          <a:endParaRPr lang="ru-RU"/>
        </a:p>
      </dgm:t>
    </dgm:pt>
    <dgm:pt modelId="{D9031D06-746F-4F4E-956A-E9127073A34B}">
      <dgm:prSet phldrT="[Текст]"/>
      <dgm:spPr/>
      <dgm:t>
        <a:bodyPr/>
        <a:lstStyle/>
        <a:p>
          <a:r>
            <a:rPr lang="ru-RU" dirty="0" smtClean="0"/>
            <a:t>ООП, тем. план</a:t>
          </a:r>
          <a:endParaRPr lang="ru-RU" dirty="0"/>
        </a:p>
      </dgm:t>
    </dgm:pt>
    <dgm:pt modelId="{D182EAC4-26DB-4596-A187-70A5E6A2CB54}" type="parTrans" cxnId="{B9C6040A-FE83-42B5-8DF7-6E06316BA92D}">
      <dgm:prSet/>
      <dgm:spPr/>
      <dgm:t>
        <a:bodyPr/>
        <a:lstStyle/>
        <a:p>
          <a:endParaRPr lang="ru-RU"/>
        </a:p>
      </dgm:t>
    </dgm:pt>
    <dgm:pt modelId="{7AD79911-5E24-4BA2-8B88-F61CF9498A69}" type="sibTrans" cxnId="{B9C6040A-FE83-42B5-8DF7-6E06316BA92D}">
      <dgm:prSet/>
      <dgm:spPr/>
      <dgm:t>
        <a:bodyPr/>
        <a:lstStyle/>
        <a:p>
          <a:endParaRPr lang="ru-RU"/>
        </a:p>
      </dgm:t>
    </dgm:pt>
    <dgm:pt modelId="{11B3154C-03FD-47A7-AAA4-6C26A14555B5}">
      <dgm:prSet phldrT="[Текст]" custT="1"/>
      <dgm:spPr/>
      <dgm:t>
        <a:bodyPr/>
        <a:lstStyle/>
        <a:p>
          <a:r>
            <a:rPr lang="ru-RU" sz="3200" b="1" dirty="0" smtClean="0"/>
            <a:t>Реализуемые (достигаемые) результаты</a:t>
          </a:r>
          <a:endParaRPr lang="ru-RU" sz="3200" b="1" dirty="0"/>
        </a:p>
      </dgm:t>
    </dgm:pt>
    <dgm:pt modelId="{F2A4CF51-679B-4CB4-B925-B60CBA23A3FA}" type="parTrans" cxnId="{C421DD68-8CF9-4DE4-B4CE-279C653A5935}">
      <dgm:prSet/>
      <dgm:spPr/>
      <dgm:t>
        <a:bodyPr/>
        <a:lstStyle/>
        <a:p>
          <a:endParaRPr lang="ru-RU"/>
        </a:p>
      </dgm:t>
    </dgm:pt>
    <dgm:pt modelId="{6B64D49E-E14C-4AF2-B9E7-3BE449D48225}" type="sibTrans" cxnId="{C421DD68-8CF9-4DE4-B4CE-279C653A5935}">
      <dgm:prSet/>
      <dgm:spPr/>
      <dgm:t>
        <a:bodyPr/>
        <a:lstStyle/>
        <a:p>
          <a:endParaRPr lang="ru-RU"/>
        </a:p>
      </dgm:t>
    </dgm:pt>
    <dgm:pt modelId="{B0035499-1CBA-41DA-86E1-C7711F32207D}">
      <dgm:prSet phldrT="[Текст]" custT="1"/>
      <dgm:spPr/>
      <dgm:t>
        <a:bodyPr/>
        <a:lstStyle/>
        <a:p>
          <a:r>
            <a:rPr lang="ru-RU" sz="3200" dirty="0" smtClean="0"/>
            <a:t>Образовательный процесс</a:t>
          </a:r>
          <a:endParaRPr lang="ru-RU" sz="3200" dirty="0"/>
        </a:p>
      </dgm:t>
    </dgm:pt>
    <dgm:pt modelId="{C5EC6F87-35BB-4050-B81B-88063C874DD7}" type="parTrans" cxnId="{A1C7E7BA-B865-40E6-9731-5F502824F44A}">
      <dgm:prSet/>
      <dgm:spPr/>
      <dgm:t>
        <a:bodyPr/>
        <a:lstStyle/>
        <a:p>
          <a:endParaRPr lang="ru-RU"/>
        </a:p>
      </dgm:t>
    </dgm:pt>
    <dgm:pt modelId="{AAD15EEF-3258-4BFC-B8F0-32F29575E8B9}" type="sibTrans" cxnId="{A1C7E7BA-B865-40E6-9731-5F502824F44A}">
      <dgm:prSet/>
      <dgm:spPr/>
      <dgm:t>
        <a:bodyPr/>
        <a:lstStyle/>
        <a:p>
          <a:endParaRPr lang="ru-RU"/>
        </a:p>
      </dgm:t>
    </dgm:pt>
    <dgm:pt modelId="{FFBCFD67-23DC-4CF3-B3B8-890C35139B83}">
      <dgm:prSet phldrT="[Текст]" custT="1"/>
      <dgm:spPr/>
      <dgm:t>
        <a:bodyPr/>
        <a:lstStyle/>
        <a:p>
          <a:r>
            <a:rPr lang="ru-RU" sz="3600" b="1" dirty="0" smtClean="0"/>
            <a:t>Достигнутые результаты</a:t>
          </a:r>
          <a:endParaRPr lang="ru-RU" sz="3600" b="1" dirty="0"/>
        </a:p>
      </dgm:t>
    </dgm:pt>
    <dgm:pt modelId="{34D1841D-0A4E-44DD-9F4E-882739038980}" type="parTrans" cxnId="{D7F1FB0C-6347-4349-9703-1C69C8F8B2EC}">
      <dgm:prSet/>
      <dgm:spPr/>
      <dgm:t>
        <a:bodyPr/>
        <a:lstStyle/>
        <a:p>
          <a:endParaRPr lang="ru-RU"/>
        </a:p>
      </dgm:t>
    </dgm:pt>
    <dgm:pt modelId="{84449F0B-9331-42A4-B684-A1452D6278C1}" type="sibTrans" cxnId="{D7F1FB0C-6347-4349-9703-1C69C8F8B2EC}">
      <dgm:prSet/>
      <dgm:spPr/>
      <dgm:t>
        <a:bodyPr/>
        <a:lstStyle/>
        <a:p>
          <a:endParaRPr lang="ru-RU"/>
        </a:p>
      </dgm:t>
    </dgm:pt>
    <dgm:pt modelId="{47EF7930-B61C-421F-A39B-D6573FDC4D5C}">
      <dgm:prSet phldrT="[Текст]" custT="1"/>
      <dgm:spPr/>
      <dgm:t>
        <a:bodyPr/>
        <a:lstStyle/>
        <a:p>
          <a:r>
            <a:rPr lang="ru-RU" sz="3200" dirty="0" smtClean="0"/>
            <a:t>Любое оценивание</a:t>
          </a:r>
          <a:endParaRPr lang="ru-RU" sz="3200" dirty="0"/>
        </a:p>
      </dgm:t>
    </dgm:pt>
    <dgm:pt modelId="{3E9221F3-27B4-484C-BD8E-6D4BFFF2EC69}" type="parTrans" cxnId="{27F73E2B-03F5-40AA-A8D9-1EAB84484B7C}">
      <dgm:prSet/>
      <dgm:spPr/>
      <dgm:t>
        <a:bodyPr/>
        <a:lstStyle/>
        <a:p>
          <a:endParaRPr lang="ru-RU"/>
        </a:p>
      </dgm:t>
    </dgm:pt>
    <dgm:pt modelId="{435C874A-84DE-49EE-8042-1D2EDFDE1614}" type="sibTrans" cxnId="{27F73E2B-03F5-40AA-A8D9-1EAB84484B7C}">
      <dgm:prSet/>
      <dgm:spPr/>
      <dgm:t>
        <a:bodyPr/>
        <a:lstStyle/>
        <a:p>
          <a:endParaRPr lang="ru-RU"/>
        </a:p>
      </dgm:t>
    </dgm:pt>
    <dgm:pt modelId="{92999C89-8425-453C-AD94-1E8D6E60B6CE}" type="pres">
      <dgm:prSet presAssocID="{927CE8F7-4528-418C-A3C5-3081CA6EAF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248454-A36E-410C-80BC-0A34276BB582}" type="pres">
      <dgm:prSet presAssocID="{FFBCFD67-23DC-4CF3-B3B8-890C35139B83}" presName="boxAndChildren" presStyleCnt="0"/>
      <dgm:spPr/>
    </dgm:pt>
    <dgm:pt modelId="{DB3033EF-7174-4543-A5B1-72F298991DDB}" type="pres">
      <dgm:prSet presAssocID="{FFBCFD67-23DC-4CF3-B3B8-890C35139B83}" presName="parentTextBox" presStyleLbl="node1" presStyleIdx="0" presStyleCnt="3"/>
      <dgm:spPr/>
      <dgm:t>
        <a:bodyPr/>
        <a:lstStyle/>
        <a:p>
          <a:endParaRPr lang="ru-RU"/>
        </a:p>
      </dgm:t>
    </dgm:pt>
    <dgm:pt modelId="{E51BC46E-E082-4612-9AEB-C087372F4140}" type="pres">
      <dgm:prSet presAssocID="{FFBCFD67-23DC-4CF3-B3B8-890C35139B83}" presName="entireBox" presStyleLbl="node1" presStyleIdx="0" presStyleCnt="3"/>
      <dgm:spPr/>
      <dgm:t>
        <a:bodyPr/>
        <a:lstStyle/>
        <a:p>
          <a:endParaRPr lang="ru-RU"/>
        </a:p>
      </dgm:t>
    </dgm:pt>
    <dgm:pt modelId="{EEE033C6-53FB-4C5B-A93D-34C29C457483}" type="pres">
      <dgm:prSet presAssocID="{FFBCFD67-23DC-4CF3-B3B8-890C35139B83}" presName="descendantBox" presStyleCnt="0"/>
      <dgm:spPr/>
    </dgm:pt>
    <dgm:pt modelId="{7AEA8AB2-202B-4A40-ABE8-3B868E5EA182}" type="pres">
      <dgm:prSet presAssocID="{47EF7930-B61C-421F-A39B-D6573FDC4D5C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DCFA7-CE64-4D85-9FDD-757A4F8D8255}" type="pres">
      <dgm:prSet presAssocID="{6B64D49E-E14C-4AF2-B9E7-3BE449D48225}" presName="sp" presStyleCnt="0"/>
      <dgm:spPr/>
    </dgm:pt>
    <dgm:pt modelId="{54389312-8324-41A3-9C58-141CDC194B7F}" type="pres">
      <dgm:prSet presAssocID="{11B3154C-03FD-47A7-AAA4-6C26A14555B5}" presName="arrowAndChildren" presStyleCnt="0"/>
      <dgm:spPr/>
    </dgm:pt>
    <dgm:pt modelId="{F67ED274-2D6B-4915-9440-13FE6DFB7316}" type="pres">
      <dgm:prSet presAssocID="{11B3154C-03FD-47A7-AAA4-6C26A14555B5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68EAA13-5CD9-4615-89D8-40323887A151}" type="pres">
      <dgm:prSet presAssocID="{11B3154C-03FD-47A7-AAA4-6C26A14555B5}" presName="arrow" presStyleLbl="node1" presStyleIdx="1" presStyleCnt="3"/>
      <dgm:spPr/>
      <dgm:t>
        <a:bodyPr/>
        <a:lstStyle/>
        <a:p>
          <a:endParaRPr lang="ru-RU"/>
        </a:p>
      </dgm:t>
    </dgm:pt>
    <dgm:pt modelId="{08A67B92-E514-43F2-A3AB-6ADD4126456E}" type="pres">
      <dgm:prSet presAssocID="{11B3154C-03FD-47A7-AAA4-6C26A14555B5}" presName="descendantArrow" presStyleCnt="0"/>
      <dgm:spPr/>
    </dgm:pt>
    <dgm:pt modelId="{08E13F4E-6000-420E-8B57-6D465F7EF677}" type="pres">
      <dgm:prSet presAssocID="{B0035499-1CBA-41DA-86E1-C7711F32207D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FBC0F-5B06-49E3-A18D-DEEECE59810F}" type="pres">
      <dgm:prSet presAssocID="{A81043BD-8959-48EA-A97C-FE626F3F2C15}" presName="sp" presStyleCnt="0"/>
      <dgm:spPr/>
    </dgm:pt>
    <dgm:pt modelId="{B09DB004-2CF7-430B-8488-ADE8C63766CD}" type="pres">
      <dgm:prSet presAssocID="{1EE04650-0567-4A89-AB52-29104FE813E3}" presName="arrowAndChildren" presStyleCnt="0"/>
      <dgm:spPr/>
    </dgm:pt>
    <dgm:pt modelId="{4BF55624-004B-463C-8672-A56F1AB8F0E8}" type="pres">
      <dgm:prSet presAssocID="{1EE04650-0567-4A89-AB52-29104FE813E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1021396-19AD-4F4F-A496-1A6CB653D871}" type="pres">
      <dgm:prSet presAssocID="{1EE04650-0567-4A89-AB52-29104FE813E3}" presName="arrow" presStyleLbl="node1" presStyleIdx="2" presStyleCnt="3"/>
      <dgm:spPr/>
      <dgm:t>
        <a:bodyPr/>
        <a:lstStyle/>
        <a:p>
          <a:endParaRPr lang="ru-RU"/>
        </a:p>
      </dgm:t>
    </dgm:pt>
    <dgm:pt modelId="{BE124AE7-CBC3-490F-BA71-6C560B28231D}" type="pres">
      <dgm:prSet presAssocID="{1EE04650-0567-4A89-AB52-29104FE813E3}" presName="descendantArrow" presStyleCnt="0"/>
      <dgm:spPr/>
    </dgm:pt>
    <dgm:pt modelId="{B14D2D90-ADCD-4B43-BEFA-BD85B053F54B}" type="pres">
      <dgm:prSet presAssocID="{D9031D06-746F-4F4E-956A-E9127073A34B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C7E7BA-B865-40E6-9731-5F502824F44A}" srcId="{11B3154C-03FD-47A7-AAA4-6C26A14555B5}" destId="{B0035499-1CBA-41DA-86E1-C7711F32207D}" srcOrd="0" destOrd="0" parTransId="{C5EC6F87-35BB-4050-B81B-88063C874DD7}" sibTransId="{AAD15EEF-3258-4BFC-B8F0-32F29575E8B9}"/>
    <dgm:cxn modelId="{86F8E0D9-FD4A-4C59-AFB1-75E9F12E6031}" type="presOf" srcId="{B0035499-1CBA-41DA-86E1-C7711F32207D}" destId="{08E13F4E-6000-420E-8B57-6D465F7EF677}" srcOrd="0" destOrd="0" presId="urn:microsoft.com/office/officeart/2005/8/layout/process4"/>
    <dgm:cxn modelId="{49FDEBFF-BCA2-431F-9C4E-80D83B55A336}" type="presOf" srcId="{D9031D06-746F-4F4E-956A-E9127073A34B}" destId="{B14D2D90-ADCD-4B43-BEFA-BD85B053F54B}" srcOrd="0" destOrd="0" presId="urn:microsoft.com/office/officeart/2005/8/layout/process4"/>
    <dgm:cxn modelId="{D7F1FB0C-6347-4349-9703-1C69C8F8B2EC}" srcId="{927CE8F7-4528-418C-A3C5-3081CA6EAF32}" destId="{FFBCFD67-23DC-4CF3-B3B8-890C35139B83}" srcOrd="2" destOrd="0" parTransId="{34D1841D-0A4E-44DD-9F4E-882739038980}" sibTransId="{84449F0B-9331-42A4-B684-A1452D6278C1}"/>
    <dgm:cxn modelId="{B9C6040A-FE83-42B5-8DF7-6E06316BA92D}" srcId="{1EE04650-0567-4A89-AB52-29104FE813E3}" destId="{D9031D06-746F-4F4E-956A-E9127073A34B}" srcOrd="0" destOrd="0" parTransId="{D182EAC4-26DB-4596-A187-70A5E6A2CB54}" sibTransId="{7AD79911-5E24-4BA2-8B88-F61CF9498A69}"/>
    <dgm:cxn modelId="{A0BC5E65-3176-42CD-9601-689D15A37A21}" type="presOf" srcId="{47EF7930-B61C-421F-A39B-D6573FDC4D5C}" destId="{7AEA8AB2-202B-4A40-ABE8-3B868E5EA182}" srcOrd="0" destOrd="0" presId="urn:microsoft.com/office/officeart/2005/8/layout/process4"/>
    <dgm:cxn modelId="{C421DD68-8CF9-4DE4-B4CE-279C653A5935}" srcId="{927CE8F7-4528-418C-A3C5-3081CA6EAF32}" destId="{11B3154C-03FD-47A7-AAA4-6C26A14555B5}" srcOrd="1" destOrd="0" parTransId="{F2A4CF51-679B-4CB4-B925-B60CBA23A3FA}" sibTransId="{6B64D49E-E14C-4AF2-B9E7-3BE449D48225}"/>
    <dgm:cxn modelId="{5CD26144-7801-430A-A844-9C0CB706C23F}" type="presOf" srcId="{1EE04650-0567-4A89-AB52-29104FE813E3}" destId="{4BF55624-004B-463C-8672-A56F1AB8F0E8}" srcOrd="0" destOrd="0" presId="urn:microsoft.com/office/officeart/2005/8/layout/process4"/>
    <dgm:cxn modelId="{A17B64FF-3B7E-45F0-A1DA-BC24CBC5E2BD}" srcId="{927CE8F7-4528-418C-A3C5-3081CA6EAF32}" destId="{1EE04650-0567-4A89-AB52-29104FE813E3}" srcOrd="0" destOrd="0" parTransId="{55985FF8-6A5F-464B-B295-BFB379AB04F9}" sibTransId="{A81043BD-8959-48EA-A97C-FE626F3F2C15}"/>
    <dgm:cxn modelId="{61AD2196-D95E-4338-BAD5-D5E0B7733177}" type="presOf" srcId="{1EE04650-0567-4A89-AB52-29104FE813E3}" destId="{31021396-19AD-4F4F-A496-1A6CB653D871}" srcOrd="1" destOrd="0" presId="urn:microsoft.com/office/officeart/2005/8/layout/process4"/>
    <dgm:cxn modelId="{3C637D2F-857B-4C3B-80CB-34FBB673B9E6}" type="presOf" srcId="{FFBCFD67-23DC-4CF3-B3B8-890C35139B83}" destId="{E51BC46E-E082-4612-9AEB-C087372F4140}" srcOrd="1" destOrd="0" presId="urn:microsoft.com/office/officeart/2005/8/layout/process4"/>
    <dgm:cxn modelId="{12B7AAEC-0E1D-4BD7-838F-05C646F8A802}" type="presOf" srcId="{11B3154C-03FD-47A7-AAA4-6C26A14555B5}" destId="{F67ED274-2D6B-4915-9440-13FE6DFB7316}" srcOrd="0" destOrd="0" presId="urn:microsoft.com/office/officeart/2005/8/layout/process4"/>
    <dgm:cxn modelId="{03E7F415-9C18-4563-AE91-EA9DBCDB779E}" type="presOf" srcId="{927CE8F7-4528-418C-A3C5-3081CA6EAF32}" destId="{92999C89-8425-453C-AD94-1E8D6E60B6CE}" srcOrd="0" destOrd="0" presId="urn:microsoft.com/office/officeart/2005/8/layout/process4"/>
    <dgm:cxn modelId="{C087FB5C-9A3E-4B3C-8480-62A9CA7CB4BA}" type="presOf" srcId="{FFBCFD67-23DC-4CF3-B3B8-890C35139B83}" destId="{DB3033EF-7174-4543-A5B1-72F298991DDB}" srcOrd="0" destOrd="0" presId="urn:microsoft.com/office/officeart/2005/8/layout/process4"/>
    <dgm:cxn modelId="{27F73E2B-03F5-40AA-A8D9-1EAB84484B7C}" srcId="{FFBCFD67-23DC-4CF3-B3B8-890C35139B83}" destId="{47EF7930-B61C-421F-A39B-D6573FDC4D5C}" srcOrd="0" destOrd="0" parTransId="{3E9221F3-27B4-484C-BD8E-6D4BFFF2EC69}" sibTransId="{435C874A-84DE-49EE-8042-1D2EDFDE1614}"/>
    <dgm:cxn modelId="{05584350-44CA-447D-8E79-C9832465E69B}" type="presOf" srcId="{11B3154C-03FD-47A7-AAA4-6C26A14555B5}" destId="{468EAA13-5CD9-4615-89D8-40323887A151}" srcOrd="1" destOrd="0" presId="urn:microsoft.com/office/officeart/2005/8/layout/process4"/>
    <dgm:cxn modelId="{7AA0AFB6-F452-4923-A54D-10C8655703E7}" type="presParOf" srcId="{92999C89-8425-453C-AD94-1E8D6E60B6CE}" destId="{1D248454-A36E-410C-80BC-0A34276BB582}" srcOrd="0" destOrd="0" presId="urn:microsoft.com/office/officeart/2005/8/layout/process4"/>
    <dgm:cxn modelId="{0F9582FE-D004-4CB0-BED6-3A4F7CD24C52}" type="presParOf" srcId="{1D248454-A36E-410C-80BC-0A34276BB582}" destId="{DB3033EF-7174-4543-A5B1-72F298991DDB}" srcOrd="0" destOrd="0" presId="urn:microsoft.com/office/officeart/2005/8/layout/process4"/>
    <dgm:cxn modelId="{5F011BB6-48EA-4E4E-8D95-81E13EEAA988}" type="presParOf" srcId="{1D248454-A36E-410C-80BC-0A34276BB582}" destId="{E51BC46E-E082-4612-9AEB-C087372F4140}" srcOrd="1" destOrd="0" presId="urn:microsoft.com/office/officeart/2005/8/layout/process4"/>
    <dgm:cxn modelId="{17729309-E71E-462B-B41E-1881F6B32057}" type="presParOf" srcId="{1D248454-A36E-410C-80BC-0A34276BB582}" destId="{EEE033C6-53FB-4C5B-A93D-34C29C457483}" srcOrd="2" destOrd="0" presId="urn:microsoft.com/office/officeart/2005/8/layout/process4"/>
    <dgm:cxn modelId="{E411AC7D-19D9-4D66-B179-20A9A96CBFFF}" type="presParOf" srcId="{EEE033C6-53FB-4C5B-A93D-34C29C457483}" destId="{7AEA8AB2-202B-4A40-ABE8-3B868E5EA182}" srcOrd="0" destOrd="0" presId="urn:microsoft.com/office/officeart/2005/8/layout/process4"/>
    <dgm:cxn modelId="{07F37C62-A812-4B9B-89EC-CE8215CE02EE}" type="presParOf" srcId="{92999C89-8425-453C-AD94-1E8D6E60B6CE}" destId="{DA9DCFA7-CE64-4D85-9FDD-757A4F8D8255}" srcOrd="1" destOrd="0" presId="urn:microsoft.com/office/officeart/2005/8/layout/process4"/>
    <dgm:cxn modelId="{27499F85-9183-49D2-ABF7-765B9D77DD1F}" type="presParOf" srcId="{92999C89-8425-453C-AD94-1E8D6E60B6CE}" destId="{54389312-8324-41A3-9C58-141CDC194B7F}" srcOrd="2" destOrd="0" presId="urn:microsoft.com/office/officeart/2005/8/layout/process4"/>
    <dgm:cxn modelId="{FDC97756-E97D-400A-99C4-AD5E9A7DF5B3}" type="presParOf" srcId="{54389312-8324-41A3-9C58-141CDC194B7F}" destId="{F67ED274-2D6B-4915-9440-13FE6DFB7316}" srcOrd="0" destOrd="0" presId="urn:microsoft.com/office/officeart/2005/8/layout/process4"/>
    <dgm:cxn modelId="{59862C07-2E2F-42F1-82BA-5AE4A3FFFED5}" type="presParOf" srcId="{54389312-8324-41A3-9C58-141CDC194B7F}" destId="{468EAA13-5CD9-4615-89D8-40323887A151}" srcOrd="1" destOrd="0" presId="urn:microsoft.com/office/officeart/2005/8/layout/process4"/>
    <dgm:cxn modelId="{5CD694B8-C92A-432E-A9E7-566B2CFB30E8}" type="presParOf" srcId="{54389312-8324-41A3-9C58-141CDC194B7F}" destId="{08A67B92-E514-43F2-A3AB-6ADD4126456E}" srcOrd="2" destOrd="0" presId="urn:microsoft.com/office/officeart/2005/8/layout/process4"/>
    <dgm:cxn modelId="{D927C2AE-F325-4545-9E94-FFAAF3477B46}" type="presParOf" srcId="{08A67B92-E514-43F2-A3AB-6ADD4126456E}" destId="{08E13F4E-6000-420E-8B57-6D465F7EF677}" srcOrd="0" destOrd="0" presId="urn:microsoft.com/office/officeart/2005/8/layout/process4"/>
    <dgm:cxn modelId="{09A45E87-5159-4CA2-864E-E3376468B2D2}" type="presParOf" srcId="{92999C89-8425-453C-AD94-1E8D6E60B6CE}" destId="{576FBC0F-5B06-49E3-A18D-DEEECE59810F}" srcOrd="3" destOrd="0" presId="urn:microsoft.com/office/officeart/2005/8/layout/process4"/>
    <dgm:cxn modelId="{85DF0660-8766-4774-8C58-89AAD34F7DDC}" type="presParOf" srcId="{92999C89-8425-453C-AD94-1E8D6E60B6CE}" destId="{B09DB004-2CF7-430B-8488-ADE8C63766CD}" srcOrd="4" destOrd="0" presId="urn:microsoft.com/office/officeart/2005/8/layout/process4"/>
    <dgm:cxn modelId="{278D3FCF-B4A5-447F-9658-F88348B98BA4}" type="presParOf" srcId="{B09DB004-2CF7-430B-8488-ADE8C63766CD}" destId="{4BF55624-004B-463C-8672-A56F1AB8F0E8}" srcOrd="0" destOrd="0" presId="urn:microsoft.com/office/officeart/2005/8/layout/process4"/>
    <dgm:cxn modelId="{9AAE3B5C-31C9-46FB-93A4-C4676A37DDD2}" type="presParOf" srcId="{B09DB004-2CF7-430B-8488-ADE8C63766CD}" destId="{31021396-19AD-4F4F-A496-1A6CB653D871}" srcOrd="1" destOrd="0" presId="urn:microsoft.com/office/officeart/2005/8/layout/process4"/>
    <dgm:cxn modelId="{DADF6C83-6858-47D9-B2E2-1305D607AA04}" type="presParOf" srcId="{B09DB004-2CF7-430B-8488-ADE8C63766CD}" destId="{BE124AE7-CBC3-490F-BA71-6C560B28231D}" srcOrd="2" destOrd="0" presId="urn:microsoft.com/office/officeart/2005/8/layout/process4"/>
    <dgm:cxn modelId="{F977EA6D-7BDE-4C99-A439-580700B75131}" type="presParOf" srcId="{BE124AE7-CBC3-490F-BA71-6C560B28231D}" destId="{B14D2D90-ADCD-4B43-BEFA-BD85B053F5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E1DF11-6A77-439C-9009-68E9584D52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716EF7-85B5-47AE-A759-776E7319860E}">
      <dgm:prSet phldrT="[Текст]" custT="1"/>
      <dgm:spPr/>
      <dgm:t>
        <a:bodyPr/>
        <a:lstStyle/>
        <a:p>
          <a:r>
            <a:rPr lang="ru-RU" sz="3200" b="1" dirty="0" smtClean="0"/>
            <a:t>Иметь не расплывчатую форму</a:t>
          </a:r>
          <a:endParaRPr lang="ru-RU" sz="3200" b="1" dirty="0"/>
        </a:p>
      </dgm:t>
    </dgm:pt>
    <dgm:pt modelId="{AF7F950B-7C84-4E19-A4C6-81546DDBF485}" type="parTrans" cxnId="{972625DC-F0E9-4EF4-B479-8452ADC47A8E}">
      <dgm:prSet/>
      <dgm:spPr/>
      <dgm:t>
        <a:bodyPr/>
        <a:lstStyle/>
        <a:p>
          <a:endParaRPr lang="ru-RU"/>
        </a:p>
      </dgm:t>
    </dgm:pt>
    <dgm:pt modelId="{20DA9F3E-E26B-4C4E-9EB0-F54A01E117D4}" type="sibTrans" cxnId="{972625DC-F0E9-4EF4-B479-8452ADC47A8E}">
      <dgm:prSet/>
      <dgm:spPr/>
      <dgm:t>
        <a:bodyPr/>
        <a:lstStyle/>
        <a:p>
          <a:endParaRPr lang="ru-RU"/>
        </a:p>
      </dgm:t>
    </dgm:pt>
    <dgm:pt modelId="{FC7FF0B0-0246-4018-9BAB-B281F6A45F0B}">
      <dgm:prSet phldrT="[Текст]" custT="1"/>
      <dgm:spPr/>
      <dgm:t>
        <a:bodyPr/>
        <a:lstStyle/>
        <a:p>
          <a:r>
            <a:rPr lang="ru-RU" sz="3200" b="1" dirty="0" smtClean="0"/>
            <a:t>Конкретное содержание</a:t>
          </a:r>
          <a:endParaRPr lang="ru-RU" sz="3200" b="1" dirty="0"/>
        </a:p>
      </dgm:t>
    </dgm:pt>
    <dgm:pt modelId="{AB4C6462-463D-4A9F-86C0-F80376F2EC36}" type="parTrans" cxnId="{8B5FEEA0-6213-46C0-92CA-2DFD4173D170}">
      <dgm:prSet/>
      <dgm:spPr/>
      <dgm:t>
        <a:bodyPr/>
        <a:lstStyle/>
        <a:p>
          <a:endParaRPr lang="ru-RU"/>
        </a:p>
      </dgm:t>
    </dgm:pt>
    <dgm:pt modelId="{A9ACB699-3398-47E3-946F-12796E320F6E}" type="sibTrans" cxnId="{8B5FEEA0-6213-46C0-92CA-2DFD4173D170}">
      <dgm:prSet/>
      <dgm:spPr/>
      <dgm:t>
        <a:bodyPr/>
        <a:lstStyle/>
        <a:p>
          <a:endParaRPr lang="ru-RU"/>
        </a:p>
      </dgm:t>
    </dgm:pt>
    <dgm:pt modelId="{6106A21A-C346-4445-AF16-1E31E1116629}">
      <dgm:prSet phldrT="[Текст]" custT="1"/>
      <dgm:spPr/>
      <dgm:t>
        <a:bodyPr/>
        <a:lstStyle/>
        <a:p>
          <a:r>
            <a:rPr lang="ru-RU" sz="3200" b="1" dirty="0" smtClean="0"/>
            <a:t>Не допускать несколько толкований</a:t>
          </a:r>
          <a:endParaRPr lang="ru-RU" sz="3200" b="1" dirty="0"/>
        </a:p>
      </dgm:t>
    </dgm:pt>
    <dgm:pt modelId="{A26B6762-BF60-4DA6-9865-54E470EF8893}" type="parTrans" cxnId="{BBF15F10-DB23-4453-A21F-F1E6EA06ED47}">
      <dgm:prSet/>
      <dgm:spPr/>
      <dgm:t>
        <a:bodyPr/>
        <a:lstStyle/>
        <a:p>
          <a:endParaRPr lang="ru-RU"/>
        </a:p>
      </dgm:t>
    </dgm:pt>
    <dgm:pt modelId="{1DECB837-5783-4CE8-90F4-FDC0B641EA56}" type="sibTrans" cxnId="{BBF15F10-DB23-4453-A21F-F1E6EA06ED47}">
      <dgm:prSet/>
      <dgm:spPr/>
      <dgm:t>
        <a:bodyPr/>
        <a:lstStyle/>
        <a:p>
          <a:endParaRPr lang="ru-RU"/>
        </a:p>
      </dgm:t>
    </dgm:pt>
    <dgm:pt modelId="{117F4A38-3B27-44BB-916C-2D1784CB1F6A}">
      <dgm:prSet custT="1"/>
      <dgm:spPr/>
      <dgm:t>
        <a:bodyPr/>
        <a:lstStyle/>
        <a:p>
          <a:r>
            <a:rPr lang="ru-RU" sz="3200" b="1" dirty="0" smtClean="0"/>
            <a:t>Быть наблюдаемым</a:t>
          </a:r>
          <a:endParaRPr lang="ru-RU" sz="3200" b="1" dirty="0"/>
        </a:p>
      </dgm:t>
    </dgm:pt>
    <dgm:pt modelId="{368D645A-0B55-4313-B929-4C789A243B36}" type="parTrans" cxnId="{D13B9995-4E60-460A-B49B-EA989A9C3689}">
      <dgm:prSet/>
      <dgm:spPr/>
    </dgm:pt>
    <dgm:pt modelId="{5C946211-159F-4E14-86DD-535989E20D16}" type="sibTrans" cxnId="{D13B9995-4E60-460A-B49B-EA989A9C3689}">
      <dgm:prSet/>
      <dgm:spPr/>
    </dgm:pt>
    <dgm:pt modelId="{CA59BB69-1AB6-4F72-9B5D-00D08F66E081}">
      <dgm:prSet custT="1"/>
      <dgm:spPr/>
      <dgm:t>
        <a:bodyPr/>
        <a:lstStyle/>
        <a:p>
          <a:r>
            <a:rPr lang="ru-RU" sz="3200" b="1" dirty="0" smtClean="0"/>
            <a:t>Поддаваться непосредственному  измерению</a:t>
          </a:r>
          <a:endParaRPr lang="ru-RU" sz="3200" b="1" dirty="0"/>
        </a:p>
      </dgm:t>
    </dgm:pt>
    <dgm:pt modelId="{EB4CEF47-5692-4E7F-94DB-530D6382DCD0}" type="parTrans" cxnId="{600C4D1C-7D5B-4C97-9AED-C065EA54AC3D}">
      <dgm:prSet/>
      <dgm:spPr/>
    </dgm:pt>
    <dgm:pt modelId="{00110666-D171-4A8C-A315-C6F23F7C7FAA}" type="sibTrans" cxnId="{600C4D1C-7D5B-4C97-9AED-C065EA54AC3D}">
      <dgm:prSet/>
      <dgm:spPr/>
    </dgm:pt>
    <dgm:pt modelId="{BD4ED144-8E8B-4CE6-8D2C-C76558D66728}" type="pres">
      <dgm:prSet presAssocID="{33E1DF11-6A77-439C-9009-68E9584D52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8B221-3BD6-4234-B35B-078215EFBD7D}" type="pres">
      <dgm:prSet presAssocID="{9B716EF7-85B5-47AE-A759-776E7319860E}" presName="parentLin" presStyleCnt="0"/>
      <dgm:spPr/>
    </dgm:pt>
    <dgm:pt modelId="{63955AFA-BA46-4D7F-846D-943D809E65BF}" type="pres">
      <dgm:prSet presAssocID="{9B716EF7-85B5-47AE-A759-776E7319860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DE3C099-5AAA-40A1-A6AD-D9A6A2E4B02B}" type="pres">
      <dgm:prSet presAssocID="{9B716EF7-85B5-47AE-A759-776E7319860E}" presName="parentText" presStyleLbl="node1" presStyleIdx="0" presStyleCnt="5" custScaleX="1471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7D1BD-F087-4ED6-B95E-18A7259D8446}" type="pres">
      <dgm:prSet presAssocID="{9B716EF7-85B5-47AE-A759-776E7319860E}" presName="negativeSpace" presStyleCnt="0"/>
      <dgm:spPr/>
    </dgm:pt>
    <dgm:pt modelId="{F29DD1E2-95E4-4FD2-8DFF-7231D5868AEE}" type="pres">
      <dgm:prSet presAssocID="{9B716EF7-85B5-47AE-A759-776E7319860E}" presName="childText" presStyleLbl="conFgAcc1" presStyleIdx="0" presStyleCnt="5">
        <dgm:presLayoutVars>
          <dgm:bulletEnabled val="1"/>
        </dgm:presLayoutVars>
      </dgm:prSet>
      <dgm:spPr/>
    </dgm:pt>
    <dgm:pt modelId="{7F232729-2AE5-4718-84DA-523466DDFAF8}" type="pres">
      <dgm:prSet presAssocID="{20DA9F3E-E26B-4C4E-9EB0-F54A01E117D4}" presName="spaceBetweenRectangles" presStyleCnt="0"/>
      <dgm:spPr/>
    </dgm:pt>
    <dgm:pt modelId="{CF8D846A-CDEE-44B3-8BBE-ABF84E918005}" type="pres">
      <dgm:prSet presAssocID="{FC7FF0B0-0246-4018-9BAB-B281F6A45F0B}" presName="parentLin" presStyleCnt="0"/>
      <dgm:spPr/>
    </dgm:pt>
    <dgm:pt modelId="{7C3AF600-ED83-4363-AE61-DA688465435A}" type="pres">
      <dgm:prSet presAssocID="{FC7FF0B0-0246-4018-9BAB-B281F6A45F0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EC302D2-8E73-447A-A3B1-CCAD92EE3AB7}" type="pres">
      <dgm:prSet presAssocID="{FC7FF0B0-0246-4018-9BAB-B281F6A45F0B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1F13C-E022-4710-8451-4C15384A6C0A}" type="pres">
      <dgm:prSet presAssocID="{FC7FF0B0-0246-4018-9BAB-B281F6A45F0B}" presName="negativeSpace" presStyleCnt="0"/>
      <dgm:spPr/>
    </dgm:pt>
    <dgm:pt modelId="{262373B5-1DDF-4020-A07F-E88FDD414F2A}" type="pres">
      <dgm:prSet presAssocID="{FC7FF0B0-0246-4018-9BAB-B281F6A45F0B}" presName="childText" presStyleLbl="conFgAcc1" presStyleIdx="1" presStyleCnt="5">
        <dgm:presLayoutVars>
          <dgm:bulletEnabled val="1"/>
        </dgm:presLayoutVars>
      </dgm:prSet>
      <dgm:spPr/>
    </dgm:pt>
    <dgm:pt modelId="{A7341864-DDBA-4DB8-8B23-5485420BDCD0}" type="pres">
      <dgm:prSet presAssocID="{A9ACB699-3398-47E3-946F-12796E320F6E}" presName="spaceBetweenRectangles" presStyleCnt="0"/>
      <dgm:spPr/>
    </dgm:pt>
    <dgm:pt modelId="{DCA30B4F-CDD0-44B2-A151-B3FD6CF33966}" type="pres">
      <dgm:prSet presAssocID="{6106A21A-C346-4445-AF16-1E31E1116629}" presName="parentLin" presStyleCnt="0"/>
      <dgm:spPr/>
    </dgm:pt>
    <dgm:pt modelId="{E31FE579-6B01-496D-BB6E-5617CEFB6B83}" type="pres">
      <dgm:prSet presAssocID="{6106A21A-C346-4445-AF16-1E31E111662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A2C8E85-1203-451E-A29D-B1B13C327B9A}" type="pres">
      <dgm:prSet presAssocID="{6106A21A-C346-4445-AF16-1E31E1116629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170F3-7057-4E54-B719-3E83EC68A45A}" type="pres">
      <dgm:prSet presAssocID="{6106A21A-C346-4445-AF16-1E31E1116629}" presName="negativeSpace" presStyleCnt="0"/>
      <dgm:spPr/>
    </dgm:pt>
    <dgm:pt modelId="{54001F7F-1CA9-43A9-B75D-06E878FD39B1}" type="pres">
      <dgm:prSet presAssocID="{6106A21A-C346-4445-AF16-1E31E1116629}" presName="childText" presStyleLbl="conFgAcc1" presStyleIdx="2" presStyleCnt="5">
        <dgm:presLayoutVars>
          <dgm:bulletEnabled val="1"/>
        </dgm:presLayoutVars>
      </dgm:prSet>
      <dgm:spPr/>
    </dgm:pt>
    <dgm:pt modelId="{A99DB84E-6338-469C-ACF5-27FDDC9C91E1}" type="pres">
      <dgm:prSet presAssocID="{1DECB837-5783-4CE8-90F4-FDC0B641EA56}" presName="spaceBetweenRectangles" presStyleCnt="0"/>
      <dgm:spPr/>
    </dgm:pt>
    <dgm:pt modelId="{701632BF-CB9D-47A3-9917-B5967E297E97}" type="pres">
      <dgm:prSet presAssocID="{117F4A38-3B27-44BB-916C-2D1784CB1F6A}" presName="parentLin" presStyleCnt="0"/>
      <dgm:spPr/>
    </dgm:pt>
    <dgm:pt modelId="{B8064A0F-E75E-44D4-A174-A6846B94D1E2}" type="pres">
      <dgm:prSet presAssocID="{117F4A38-3B27-44BB-916C-2D1784CB1F6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3E88DA1-46A1-4A23-A0D4-DC6FE8A3C059}" type="pres">
      <dgm:prSet presAssocID="{117F4A38-3B27-44BB-916C-2D1784CB1F6A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24F11-DA17-4406-8CA0-46DBD2572054}" type="pres">
      <dgm:prSet presAssocID="{117F4A38-3B27-44BB-916C-2D1784CB1F6A}" presName="negativeSpace" presStyleCnt="0"/>
      <dgm:spPr/>
    </dgm:pt>
    <dgm:pt modelId="{59AF7BBA-2489-4A04-98BB-0E3267D61E5A}" type="pres">
      <dgm:prSet presAssocID="{117F4A38-3B27-44BB-916C-2D1784CB1F6A}" presName="childText" presStyleLbl="conFgAcc1" presStyleIdx="3" presStyleCnt="5">
        <dgm:presLayoutVars>
          <dgm:bulletEnabled val="1"/>
        </dgm:presLayoutVars>
      </dgm:prSet>
      <dgm:spPr/>
    </dgm:pt>
    <dgm:pt modelId="{300345E7-52E5-4D53-82A3-83E663C6081B}" type="pres">
      <dgm:prSet presAssocID="{5C946211-159F-4E14-86DD-535989E20D16}" presName="spaceBetweenRectangles" presStyleCnt="0"/>
      <dgm:spPr/>
    </dgm:pt>
    <dgm:pt modelId="{8DB883C6-AF8F-47A9-90B3-BE96401AA506}" type="pres">
      <dgm:prSet presAssocID="{CA59BB69-1AB6-4F72-9B5D-00D08F66E081}" presName="parentLin" presStyleCnt="0"/>
      <dgm:spPr/>
    </dgm:pt>
    <dgm:pt modelId="{DB8FA0AE-BF1D-4CD2-9EAE-5A6A26A32920}" type="pres">
      <dgm:prSet presAssocID="{CA59BB69-1AB6-4F72-9B5D-00D08F66E08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7D6E1F6-79D0-4F69-A1A4-9BA76BE380FE}" type="pres">
      <dgm:prSet presAssocID="{CA59BB69-1AB6-4F72-9B5D-00D08F66E081}" presName="parentText" presStyleLbl="node1" presStyleIdx="4" presStyleCnt="5" custScaleX="142857" custScaleY="176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2EADD-6062-4A24-898C-4E1F7FD078CE}" type="pres">
      <dgm:prSet presAssocID="{CA59BB69-1AB6-4F72-9B5D-00D08F66E081}" presName="negativeSpace" presStyleCnt="0"/>
      <dgm:spPr/>
    </dgm:pt>
    <dgm:pt modelId="{B593CDB1-3860-418D-A0D4-5DCFCE2149B6}" type="pres">
      <dgm:prSet presAssocID="{CA59BB69-1AB6-4F72-9B5D-00D08F66E08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95B8A8E-4466-4906-A250-54AEB89C2E1D}" type="presOf" srcId="{9B716EF7-85B5-47AE-A759-776E7319860E}" destId="{63955AFA-BA46-4D7F-846D-943D809E65BF}" srcOrd="0" destOrd="0" presId="urn:microsoft.com/office/officeart/2005/8/layout/list1"/>
    <dgm:cxn modelId="{972625DC-F0E9-4EF4-B479-8452ADC47A8E}" srcId="{33E1DF11-6A77-439C-9009-68E9584D528D}" destId="{9B716EF7-85B5-47AE-A759-776E7319860E}" srcOrd="0" destOrd="0" parTransId="{AF7F950B-7C84-4E19-A4C6-81546DDBF485}" sibTransId="{20DA9F3E-E26B-4C4E-9EB0-F54A01E117D4}"/>
    <dgm:cxn modelId="{526B2903-F37E-41A2-A6CA-F742732BC010}" type="presOf" srcId="{CA59BB69-1AB6-4F72-9B5D-00D08F66E081}" destId="{27D6E1F6-79D0-4F69-A1A4-9BA76BE380FE}" srcOrd="1" destOrd="0" presId="urn:microsoft.com/office/officeart/2005/8/layout/list1"/>
    <dgm:cxn modelId="{55CDB8F8-26A1-4C74-BB83-8EFE37E2B04C}" type="presOf" srcId="{FC7FF0B0-0246-4018-9BAB-B281F6A45F0B}" destId="{3EC302D2-8E73-447A-A3B1-CCAD92EE3AB7}" srcOrd="1" destOrd="0" presId="urn:microsoft.com/office/officeart/2005/8/layout/list1"/>
    <dgm:cxn modelId="{8EEE1862-F184-4DE4-BF99-763EB96BA119}" type="presOf" srcId="{6106A21A-C346-4445-AF16-1E31E1116629}" destId="{FA2C8E85-1203-451E-A29D-B1B13C327B9A}" srcOrd="1" destOrd="0" presId="urn:microsoft.com/office/officeart/2005/8/layout/list1"/>
    <dgm:cxn modelId="{600C4D1C-7D5B-4C97-9AED-C065EA54AC3D}" srcId="{33E1DF11-6A77-439C-9009-68E9584D528D}" destId="{CA59BB69-1AB6-4F72-9B5D-00D08F66E081}" srcOrd="4" destOrd="0" parTransId="{EB4CEF47-5692-4E7F-94DB-530D6382DCD0}" sibTransId="{00110666-D171-4A8C-A315-C6F23F7C7FAA}"/>
    <dgm:cxn modelId="{5BA37CA1-8177-45DB-AC46-2481B4CC6BC4}" type="presOf" srcId="{9B716EF7-85B5-47AE-A759-776E7319860E}" destId="{0DE3C099-5AAA-40A1-A6AD-D9A6A2E4B02B}" srcOrd="1" destOrd="0" presId="urn:microsoft.com/office/officeart/2005/8/layout/list1"/>
    <dgm:cxn modelId="{D80306FE-3F45-4267-8A9C-14FE1DBB51CD}" type="presOf" srcId="{117F4A38-3B27-44BB-916C-2D1784CB1F6A}" destId="{B8064A0F-E75E-44D4-A174-A6846B94D1E2}" srcOrd="0" destOrd="0" presId="urn:microsoft.com/office/officeart/2005/8/layout/list1"/>
    <dgm:cxn modelId="{BBF15F10-DB23-4453-A21F-F1E6EA06ED47}" srcId="{33E1DF11-6A77-439C-9009-68E9584D528D}" destId="{6106A21A-C346-4445-AF16-1E31E1116629}" srcOrd="2" destOrd="0" parTransId="{A26B6762-BF60-4DA6-9865-54E470EF8893}" sibTransId="{1DECB837-5783-4CE8-90F4-FDC0B641EA56}"/>
    <dgm:cxn modelId="{D13B9995-4E60-460A-B49B-EA989A9C3689}" srcId="{33E1DF11-6A77-439C-9009-68E9584D528D}" destId="{117F4A38-3B27-44BB-916C-2D1784CB1F6A}" srcOrd="3" destOrd="0" parTransId="{368D645A-0B55-4313-B929-4C789A243B36}" sibTransId="{5C946211-159F-4E14-86DD-535989E20D16}"/>
    <dgm:cxn modelId="{C70910CC-4A4D-4A05-BCF9-D447A1527465}" type="presOf" srcId="{CA59BB69-1AB6-4F72-9B5D-00D08F66E081}" destId="{DB8FA0AE-BF1D-4CD2-9EAE-5A6A26A32920}" srcOrd="0" destOrd="0" presId="urn:microsoft.com/office/officeart/2005/8/layout/list1"/>
    <dgm:cxn modelId="{81BF14E7-8C07-40AC-9D3D-06CB3342934B}" type="presOf" srcId="{117F4A38-3B27-44BB-916C-2D1784CB1F6A}" destId="{83E88DA1-46A1-4A23-A0D4-DC6FE8A3C059}" srcOrd="1" destOrd="0" presId="urn:microsoft.com/office/officeart/2005/8/layout/list1"/>
    <dgm:cxn modelId="{88483065-EB00-4E4C-B314-9150FE7FE427}" type="presOf" srcId="{33E1DF11-6A77-439C-9009-68E9584D528D}" destId="{BD4ED144-8E8B-4CE6-8D2C-C76558D66728}" srcOrd="0" destOrd="0" presId="urn:microsoft.com/office/officeart/2005/8/layout/list1"/>
    <dgm:cxn modelId="{8B5FEEA0-6213-46C0-92CA-2DFD4173D170}" srcId="{33E1DF11-6A77-439C-9009-68E9584D528D}" destId="{FC7FF0B0-0246-4018-9BAB-B281F6A45F0B}" srcOrd="1" destOrd="0" parTransId="{AB4C6462-463D-4A9F-86C0-F80376F2EC36}" sibTransId="{A9ACB699-3398-47E3-946F-12796E320F6E}"/>
    <dgm:cxn modelId="{DA5DBC59-3BB1-45E6-8F1E-176CA07A0DE3}" type="presOf" srcId="{6106A21A-C346-4445-AF16-1E31E1116629}" destId="{E31FE579-6B01-496D-BB6E-5617CEFB6B83}" srcOrd="0" destOrd="0" presId="urn:microsoft.com/office/officeart/2005/8/layout/list1"/>
    <dgm:cxn modelId="{C4BB18E3-B901-41D4-B470-BF10525139AA}" type="presOf" srcId="{FC7FF0B0-0246-4018-9BAB-B281F6A45F0B}" destId="{7C3AF600-ED83-4363-AE61-DA688465435A}" srcOrd="0" destOrd="0" presId="urn:microsoft.com/office/officeart/2005/8/layout/list1"/>
    <dgm:cxn modelId="{CE753BFE-CBF7-4407-87FA-8ECC79A67940}" type="presParOf" srcId="{BD4ED144-8E8B-4CE6-8D2C-C76558D66728}" destId="{21A8B221-3BD6-4234-B35B-078215EFBD7D}" srcOrd="0" destOrd="0" presId="urn:microsoft.com/office/officeart/2005/8/layout/list1"/>
    <dgm:cxn modelId="{60A93269-D5AA-4CC6-BC78-03DCE15CABD2}" type="presParOf" srcId="{21A8B221-3BD6-4234-B35B-078215EFBD7D}" destId="{63955AFA-BA46-4D7F-846D-943D809E65BF}" srcOrd="0" destOrd="0" presId="urn:microsoft.com/office/officeart/2005/8/layout/list1"/>
    <dgm:cxn modelId="{AD01C875-C558-47B1-A158-7C5D6672F31A}" type="presParOf" srcId="{21A8B221-3BD6-4234-B35B-078215EFBD7D}" destId="{0DE3C099-5AAA-40A1-A6AD-D9A6A2E4B02B}" srcOrd="1" destOrd="0" presId="urn:microsoft.com/office/officeart/2005/8/layout/list1"/>
    <dgm:cxn modelId="{ADD44EB2-6DF3-4C6E-BD04-ACD58C32A475}" type="presParOf" srcId="{BD4ED144-8E8B-4CE6-8D2C-C76558D66728}" destId="{9287D1BD-F087-4ED6-B95E-18A7259D8446}" srcOrd="1" destOrd="0" presId="urn:microsoft.com/office/officeart/2005/8/layout/list1"/>
    <dgm:cxn modelId="{758463C0-FEEF-486D-BAEB-B9254FF8C8FE}" type="presParOf" srcId="{BD4ED144-8E8B-4CE6-8D2C-C76558D66728}" destId="{F29DD1E2-95E4-4FD2-8DFF-7231D5868AEE}" srcOrd="2" destOrd="0" presId="urn:microsoft.com/office/officeart/2005/8/layout/list1"/>
    <dgm:cxn modelId="{7EC61EFE-062F-4BDB-A95E-C69FB556EE4F}" type="presParOf" srcId="{BD4ED144-8E8B-4CE6-8D2C-C76558D66728}" destId="{7F232729-2AE5-4718-84DA-523466DDFAF8}" srcOrd="3" destOrd="0" presId="urn:microsoft.com/office/officeart/2005/8/layout/list1"/>
    <dgm:cxn modelId="{61629A12-4C9D-4374-B544-BC6C4A39DEDD}" type="presParOf" srcId="{BD4ED144-8E8B-4CE6-8D2C-C76558D66728}" destId="{CF8D846A-CDEE-44B3-8BBE-ABF84E918005}" srcOrd="4" destOrd="0" presId="urn:microsoft.com/office/officeart/2005/8/layout/list1"/>
    <dgm:cxn modelId="{D1779EA3-373C-481E-87AA-F9BF4FE9FA1A}" type="presParOf" srcId="{CF8D846A-CDEE-44B3-8BBE-ABF84E918005}" destId="{7C3AF600-ED83-4363-AE61-DA688465435A}" srcOrd="0" destOrd="0" presId="urn:microsoft.com/office/officeart/2005/8/layout/list1"/>
    <dgm:cxn modelId="{89B370F1-87E0-4E49-BCAF-F468E21E93E1}" type="presParOf" srcId="{CF8D846A-CDEE-44B3-8BBE-ABF84E918005}" destId="{3EC302D2-8E73-447A-A3B1-CCAD92EE3AB7}" srcOrd="1" destOrd="0" presId="urn:microsoft.com/office/officeart/2005/8/layout/list1"/>
    <dgm:cxn modelId="{3F77809C-DBD2-4E7E-9171-0F09B33A00FF}" type="presParOf" srcId="{BD4ED144-8E8B-4CE6-8D2C-C76558D66728}" destId="{FD31F13C-E022-4710-8451-4C15384A6C0A}" srcOrd="5" destOrd="0" presId="urn:microsoft.com/office/officeart/2005/8/layout/list1"/>
    <dgm:cxn modelId="{C9440FBC-CC93-44F3-AD0A-4B3BD5151627}" type="presParOf" srcId="{BD4ED144-8E8B-4CE6-8D2C-C76558D66728}" destId="{262373B5-1DDF-4020-A07F-E88FDD414F2A}" srcOrd="6" destOrd="0" presId="urn:microsoft.com/office/officeart/2005/8/layout/list1"/>
    <dgm:cxn modelId="{F061CB7F-B438-4A11-BF3A-8E08DFBC3C2E}" type="presParOf" srcId="{BD4ED144-8E8B-4CE6-8D2C-C76558D66728}" destId="{A7341864-DDBA-4DB8-8B23-5485420BDCD0}" srcOrd="7" destOrd="0" presId="urn:microsoft.com/office/officeart/2005/8/layout/list1"/>
    <dgm:cxn modelId="{6BC68F34-D2CC-4C52-9BCE-04AE35AEAA8C}" type="presParOf" srcId="{BD4ED144-8E8B-4CE6-8D2C-C76558D66728}" destId="{DCA30B4F-CDD0-44B2-A151-B3FD6CF33966}" srcOrd="8" destOrd="0" presId="urn:microsoft.com/office/officeart/2005/8/layout/list1"/>
    <dgm:cxn modelId="{9A045026-68FE-428C-8EA3-6AC53A58E6B0}" type="presParOf" srcId="{DCA30B4F-CDD0-44B2-A151-B3FD6CF33966}" destId="{E31FE579-6B01-496D-BB6E-5617CEFB6B83}" srcOrd="0" destOrd="0" presId="urn:microsoft.com/office/officeart/2005/8/layout/list1"/>
    <dgm:cxn modelId="{EE01AF65-DE35-460E-87F3-FF7BE06C4168}" type="presParOf" srcId="{DCA30B4F-CDD0-44B2-A151-B3FD6CF33966}" destId="{FA2C8E85-1203-451E-A29D-B1B13C327B9A}" srcOrd="1" destOrd="0" presId="urn:microsoft.com/office/officeart/2005/8/layout/list1"/>
    <dgm:cxn modelId="{E9286A9D-359C-4D9B-A2D9-E62E7442538C}" type="presParOf" srcId="{BD4ED144-8E8B-4CE6-8D2C-C76558D66728}" destId="{931170F3-7057-4E54-B719-3E83EC68A45A}" srcOrd="9" destOrd="0" presId="urn:microsoft.com/office/officeart/2005/8/layout/list1"/>
    <dgm:cxn modelId="{C7037C79-45F7-4461-8891-35CFD7B1B212}" type="presParOf" srcId="{BD4ED144-8E8B-4CE6-8D2C-C76558D66728}" destId="{54001F7F-1CA9-43A9-B75D-06E878FD39B1}" srcOrd="10" destOrd="0" presId="urn:microsoft.com/office/officeart/2005/8/layout/list1"/>
    <dgm:cxn modelId="{DA013252-9D43-4407-9979-F87D8BDC7193}" type="presParOf" srcId="{BD4ED144-8E8B-4CE6-8D2C-C76558D66728}" destId="{A99DB84E-6338-469C-ACF5-27FDDC9C91E1}" srcOrd="11" destOrd="0" presId="urn:microsoft.com/office/officeart/2005/8/layout/list1"/>
    <dgm:cxn modelId="{0FBE01E9-7745-425A-A667-4CF8710D4DB1}" type="presParOf" srcId="{BD4ED144-8E8B-4CE6-8D2C-C76558D66728}" destId="{701632BF-CB9D-47A3-9917-B5967E297E97}" srcOrd="12" destOrd="0" presId="urn:microsoft.com/office/officeart/2005/8/layout/list1"/>
    <dgm:cxn modelId="{7ECFDCA7-5745-452C-974A-445171D696D2}" type="presParOf" srcId="{701632BF-CB9D-47A3-9917-B5967E297E97}" destId="{B8064A0F-E75E-44D4-A174-A6846B94D1E2}" srcOrd="0" destOrd="0" presId="urn:microsoft.com/office/officeart/2005/8/layout/list1"/>
    <dgm:cxn modelId="{8718650F-E5B1-4233-9AC7-279D6B8D4FC7}" type="presParOf" srcId="{701632BF-CB9D-47A3-9917-B5967E297E97}" destId="{83E88DA1-46A1-4A23-A0D4-DC6FE8A3C059}" srcOrd="1" destOrd="0" presId="urn:microsoft.com/office/officeart/2005/8/layout/list1"/>
    <dgm:cxn modelId="{3ED47973-2BA7-484A-828C-7453E994F626}" type="presParOf" srcId="{BD4ED144-8E8B-4CE6-8D2C-C76558D66728}" destId="{03824F11-DA17-4406-8CA0-46DBD2572054}" srcOrd="13" destOrd="0" presId="urn:microsoft.com/office/officeart/2005/8/layout/list1"/>
    <dgm:cxn modelId="{381BE29C-CDB3-4C97-BA2E-531996949B07}" type="presParOf" srcId="{BD4ED144-8E8B-4CE6-8D2C-C76558D66728}" destId="{59AF7BBA-2489-4A04-98BB-0E3267D61E5A}" srcOrd="14" destOrd="0" presId="urn:microsoft.com/office/officeart/2005/8/layout/list1"/>
    <dgm:cxn modelId="{7419FE8E-335B-44C6-A8AA-C2E805D7835B}" type="presParOf" srcId="{BD4ED144-8E8B-4CE6-8D2C-C76558D66728}" destId="{300345E7-52E5-4D53-82A3-83E663C6081B}" srcOrd="15" destOrd="0" presId="urn:microsoft.com/office/officeart/2005/8/layout/list1"/>
    <dgm:cxn modelId="{9A53C483-5E59-4861-8611-9965F6100CA3}" type="presParOf" srcId="{BD4ED144-8E8B-4CE6-8D2C-C76558D66728}" destId="{8DB883C6-AF8F-47A9-90B3-BE96401AA506}" srcOrd="16" destOrd="0" presId="urn:microsoft.com/office/officeart/2005/8/layout/list1"/>
    <dgm:cxn modelId="{CA43C719-41C0-4753-89EA-0787BE7FCFBC}" type="presParOf" srcId="{8DB883C6-AF8F-47A9-90B3-BE96401AA506}" destId="{DB8FA0AE-BF1D-4CD2-9EAE-5A6A26A32920}" srcOrd="0" destOrd="0" presId="urn:microsoft.com/office/officeart/2005/8/layout/list1"/>
    <dgm:cxn modelId="{529E3725-FE64-4A3D-8BEB-4060B91AF153}" type="presParOf" srcId="{8DB883C6-AF8F-47A9-90B3-BE96401AA506}" destId="{27D6E1F6-79D0-4F69-A1A4-9BA76BE380FE}" srcOrd="1" destOrd="0" presId="urn:microsoft.com/office/officeart/2005/8/layout/list1"/>
    <dgm:cxn modelId="{04C0E359-8990-49FC-B5E7-5CA8960C9FC4}" type="presParOf" srcId="{BD4ED144-8E8B-4CE6-8D2C-C76558D66728}" destId="{F7A2EADD-6062-4A24-898C-4E1F7FD078CE}" srcOrd="17" destOrd="0" presId="urn:microsoft.com/office/officeart/2005/8/layout/list1"/>
    <dgm:cxn modelId="{B48F1B2E-749A-428E-B3DF-A1D3A7E25175}" type="presParOf" srcId="{BD4ED144-8E8B-4CE6-8D2C-C76558D66728}" destId="{B593CDB1-3860-418D-A0D4-5DCFCE2149B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0AF1EA-7A06-4D49-8FA6-92CAA94FF2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93C714-0DB3-4701-B5C9-7917FA761C20}">
      <dgm:prSet phldrT="[Текст]"/>
      <dgm:spPr/>
      <dgm:t>
        <a:bodyPr/>
        <a:lstStyle/>
        <a:p>
          <a:r>
            <a:rPr lang="ru-RU" dirty="0" smtClean="0"/>
            <a:t>Предметные</a:t>
          </a:r>
          <a:endParaRPr lang="ru-RU" dirty="0"/>
        </a:p>
      </dgm:t>
    </dgm:pt>
    <dgm:pt modelId="{7EF8E843-4396-4EDF-B687-00D86646DC13}" type="parTrans" cxnId="{0123D26D-9D3A-4814-A62E-37BFE0C98CA4}">
      <dgm:prSet/>
      <dgm:spPr/>
      <dgm:t>
        <a:bodyPr/>
        <a:lstStyle/>
        <a:p>
          <a:endParaRPr lang="ru-RU"/>
        </a:p>
      </dgm:t>
    </dgm:pt>
    <dgm:pt modelId="{BB69E4D7-DFE8-4AB3-8BAF-FC0989D3AD0D}" type="sibTrans" cxnId="{0123D26D-9D3A-4814-A62E-37BFE0C98CA4}">
      <dgm:prSet/>
      <dgm:spPr/>
      <dgm:t>
        <a:bodyPr/>
        <a:lstStyle/>
        <a:p>
          <a:endParaRPr lang="ru-RU"/>
        </a:p>
      </dgm:t>
    </dgm:pt>
    <dgm:pt modelId="{08EF5320-B93B-4BCA-858B-A3EBFBAEE16E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endParaRPr lang="ru-RU" dirty="0"/>
        </a:p>
      </dgm:t>
    </dgm:pt>
    <dgm:pt modelId="{FECFD5B0-8FC2-4685-A44B-78694AB2C066}" type="parTrans" cxnId="{487C8618-B7A5-4847-B81F-2FB1DE838F3A}">
      <dgm:prSet/>
      <dgm:spPr/>
      <dgm:t>
        <a:bodyPr/>
        <a:lstStyle/>
        <a:p>
          <a:endParaRPr lang="ru-RU"/>
        </a:p>
      </dgm:t>
    </dgm:pt>
    <dgm:pt modelId="{D2A76914-1ED8-4125-BC2C-752C651E0958}" type="sibTrans" cxnId="{487C8618-B7A5-4847-B81F-2FB1DE838F3A}">
      <dgm:prSet/>
      <dgm:spPr/>
      <dgm:t>
        <a:bodyPr/>
        <a:lstStyle/>
        <a:p>
          <a:endParaRPr lang="ru-RU"/>
        </a:p>
      </dgm:t>
    </dgm:pt>
    <dgm:pt modelId="{18D13FD9-E5B2-4C62-B157-0913F22FBBA8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806888E1-17AA-49C1-8B14-141B52AE5121}" type="parTrans" cxnId="{C868B6A5-9C35-40E7-A36E-3083FA814377}">
      <dgm:prSet/>
      <dgm:spPr/>
      <dgm:t>
        <a:bodyPr/>
        <a:lstStyle/>
        <a:p>
          <a:endParaRPr lang="ru-RU"/>
        </a:p>
      </dgm:t>
    </dgm:pt>
    <dgm:pt modelId="{D4A095CF-18B3-4F6B-967B-6A16E7B83500}" type="sibTrans" cxnId="{C868B6A5-9C35-40E7-A36E-3083FA814377}">
      <dgm:prSet/>
      <dgm:spPr/>
      <dgm:t>
        <a:bodyPr/>
        <a:lstStyle/>
        <a:p>
          <a:endParaRPr lang="ru-RU"/>
        </a:p>
      </dgm:t>
    </dgm:pt>
    <dgm:pt modelId="{5EBD2814-C802-4099-B57D-7D2A24C52D87}" type="pres">
      <dgm:prSet presAssocID="{5A0AF1EA-7A06-4D49-8FA6-92CAA94FF2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751D9E-E007-4033-A201-E4632380B68C}" type="pres">
      <dgm:prSet presAssocID="{4893C714-0DB3-4701-B5C9-7917FA761C20}" presName="parentLin" presStyleCnt="0"/>
      <dgm:spPr/>
    </dgm:pt>
    <dgm:pt modelId="{46A69BA2-2769-4CBA-B982-DF396DA2E6C6}" type="pres">
      <dgm:prSet presAssocID="{4893C714-0DB3-4701-B5C9-7917FA761C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42E1C3-E80F-4990-96AA-BEECC3A8F6DB}" type="pres">
      <dgm:prSet presAssocID="{4893C714-0DB3-4701-B5C9-7917FA761C2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B634E-0CE2-43AA-833F-C7F47FF401FF}" type="pres">
      <dgm:prSet presAssocID="{4893C714-0DB3-4701-B5C9-7917FA761C20}" presName="negativeSpace" presStyleCnt="0"/>
      <dgm:spPr/>
    </dgm:pt>
    <dgm:pt modelId="{969A8319-85D2-412A-BBAC-20FF0BB0EEC5}" type="pres">
      <dgm:prSet presAssocID="{4893C714-0DB3-4701-B5C9-7917FA761C20}" presName="childText" presStyleLbl="conFgAcc1" presStyleIdx="0" presStyleCnt="3">
        <dgm:presLayoutVars>
          <dgm:bulletEnabled val="1"/>
        </dgm:presLayoutVars>
      </dgm:prSet>
      <dgm:spPr/>
    </dgm:pt>
    <dgm:pt modelId="{6CA6F932-FE7E-4F06-B172-7894EA96ADCA}" type="pres">
      <dgm:prSet presAssocID="{BB69E4D7-DFE8-4AB3-8BAF-FC0989D3AD0D}" presName="spaceBetweenRectangles" presStyleCnt="0"/>
      <dgm:spPr/>
    </dgm:pt>
    <dgm:pt modelId="{5DD5E8BB-A8A5-4B19-81ED-9E42486C3A30}" type="pres">
      <dgm:prSet presAssocID="{08EF5320-B93B-4BCA-858B-A3EBFBAEE16E}" presName="parentLin" presStyleCnt="0"/>
      <dgm:spPr/>
    </dgm:pt>
    <dgm:pt modelId="{A30D77EC-60E8-4545-8E23-EB346DE9FBD6}" type="pres">
      <dgm:prSet presAssocID="{08EF5320-B93B-4BCA-858B-A3EBFBAEE16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1602F59-B7A4-487D-897A-7585F2D3CA87}" type="pres">
      <dgm:prSet presAssocID="{08EF5320-B93B-4BCA-858B-A3EBFBAEE1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CB90D-6687-4DBD-BBBD-9F300BA8B679}" type="pres">
      <dgm:prSet presAssocID="{08EF5320-B93B-4BCA-858B-A3EBFBAEE16E}" presName="negativeSpace" presStyleCnt="0"/>
      <dgm:spPr/>
    </dgm:pt>
    <dgm:pt modelId="{F6D06B20-009A-4112-84F7-5D004F5BF788}" type="pres">
      <dgm:prSet presAssocID="{08EF5320-B93B-4BCA-858B-A3EBFBAEE16E}" presName="childText" presStyleLbl="conFgAcc1" presStyleIdx="1" presStyleCnt="3">
        <dgm:presLayoutVars>
          <dgm:bulletEnabled val="1"/>
        </dgm:presLayoutVars>
      </dgm:prSet>
      <dgm:spPr/>
    </dgm:pt>
    <dgm:pt modelId="{7EC179A3-7C16-470B-BD36-882B8C851511}" type="pres">
      <dgm:prSet presAssocID="{D2A76914-1ED8-4125-BC2C-752C651E0958}" presName="spaceBetweenRectangles" presStyleCnt="0"/>
      <dgm:spPr/>
    </dgm:pt>
    <dgm:pt modelId="{AE39DFA9-440D-42F1-9A85-6FC6044A19FD}" type="pres">
      <dgm:prSet presAssocID="{18D13FD9-E5B2-4C62-B157-0913F22FBBA8}" presName="parentLin" presStyleCnt="0"/>
      <dgm:spPr/>
    </dgm:pt>
    <dgm:pt modelId="{A3B39CC4-D8AE-4CC5-918B-EFD4F2644A8C}" type="pres">
      <dgm:prSet presAssocID="{18D13FD9-E5B2-4C62-B157-0913F22FBBA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9C9E830-3AF7-4B70-B9A2-E2488994EF21}" type="pres">
      <dgm:prSet presAssocID="{18D13FD9-E5B2-4C62-B157-0913F22FBB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56F94-FB2C-419B-B150-567B06A5A6AB}" type="pres">
      <dgm:prSet presAssocID="{18D13FD9-E5B2-4C62-B157-0913F22FBBA8}" presName="negativeSpace" presStyleCnt="0"/>
      <dgm:spPr/>
    </dgm:pt>
    <dgm:pt modelId="{5C3BD06F-410E-4E51-A925-BE3C74CC6F41}" type="pres">
      <dgm:prSet presAssocID="{18D13FD9-E5B2-4C62-B157-0913F22FBB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351059-DF9D-45E2-BD4D-5B825DEC7055}" type="presOf" srcId="{08EF5320-B93B-4BCA-858B-A3EBFBAEE16E}" destId="{A30D77EC-60E8-4545-8E23-EB346DE9FBD6}" srcOrd="0" destOrd="0" presId="urn:microsoft.com/office/officeart/2005/8/layout/list1"/>
    <dgm:cxn modelId="{0123D26D-9D3A-4814-A62E-37BFE0C98CA4}" srcId="{5A0AF1EA-7A06-4D49-8FA6-92CAA94FF292}" destId="{4893C714-0DB3-4701-B5C9-7917FA761C20}" srcOrd="0" destOrd="0" parTransId="{7EF8E843-4396-4EDF-B687-00D86646DC13}" sibTransId="{BB69E4D7-DFE8-4AB3-8BAF-FC0989D3AD0D}"/>
    <dgm:cxn modelId="{8E45602B-C08D-4596-BF76-03235E29D5D7}" type="presOf" srcId="{18D13FD9-E5B2-4C62-B157-0913F22FBBA8}" destId="{A3B39CC4-D8AE-4CC5-918B-EFD4F2644A8C}" srcOrd="0" destOrd="0" presId="urn:microsoft.com/office/officeart/2005/8/layout/list1"/>
    <dgm:cxn modelId="{E0BF79C6-9EB0-47C5-AF16-C54256B15EE4}" type="presOf" srcId="{5A0AF1EA-7A06-4D49-8FA6-92CAA94FF292}" destId="{5EBD2814-C802-4099-B57D-7D2A24C52D87}" srcOrd="0" destOrd="0" presId="urn:microsoft.com/office/officeart/2005/8/layout/list1"/>
    <dgm:cxn modelId="{C868B6A5-9C35-40E7-A36E-3083FA814377}" srcId="{5A0AF1EA-7A06-4D49-8FA6-92CAA94FF292}" destId="{18D13FD9-E5B2-4C62-B157-0913F22FBBA8}" srcOrd="2" destOrd="0" parTransId="{806888E1-17AA-49C1-8B14-141B52AE5121}" sibTransId="{D4A095CF-18B3-4F6B-967B-6A16E7B83500}"/>
    <dgm:cxn modelId="{BDC7ADA4-391C-45C8-B5BA-6A044BC5D5E9}" type="presOf" srcId="{4893C714-0DB3-4701-B5C9-7917FA761C20}" destId="{0642E1C3-E80F-4990-96AA-BEECC3A8F6DB}" srcOrd="1" destOrd="0" presId="urn:microsoft.com/office/officeart/2005/8/layout/list1"/>
    <dgm:cxn modelId="{888AA8E3-CAAF-4500-84A8-9BFA158AC639}" type="presOf" srcId="{18D13FD9-E5B2-4C62-B157-0913F22FBBA8}" destId="{89C9E830-3AF7-4B70-B9A2-E2488994EF21}" srcOrd="1" destOrd="0" presId="urn:microsoft.com/office/officeart/2005/8/layout/list1"/>
    <dgm:cxn modelId="{9AB7981F-2698-4858-A909-DB019C69AE5D}" type="presOf" srcId="{4893C714-0DB3-4701-B5C9-7917FA761C20}" destId="{46A69BA2-2769-4CBA-B982-DF396DA2E6C6}" srcOrd="0" destOrd="0" presId="urn:microsoft.com/office/officeart/2005/8/layout/list1"/>
    <dgm:cxn modelId="{487C8618-B7A5-4847-B81F-2FB1DE838F3A}" srcId="{5A0AF1EA-7A06-4D49-8FA6-92CAA94FF292}" destId="{08EF5320-B93B-4BCA-858B-A3EBFBAEE16E}" srcOrd="1" destOrd="0" parTransId="{FECFD5B0-8FC2-4685-A44B-78694AB2C066}" sibTransId="{D2A76914-1ED8-4125-BC2C-752C651E0958}"/>
    <dgm:cxn modelId="{875CA00A-DD62-45E4-AA58-CA20F1ED1B68}" type="presOf" srcId="{08EF5320-B93B-4BCA-858B-A3EBFBAEE16E}" destId="{01602F59-B7A4-487D-897A-7585F2D3CA87}" srcOrd="1" destOrd="0" presId="urn:microsoft.com/office/officeart/2005/8/layout/list1"/>
    <dgm:cxn modelId="{FC891C4E-834F-410B-A819-65BE35278060}" type="presParOf" srcId="{5EBD2814-C802-4099-B57D-7D2A24C52D87}" destId="{4E751D9E-E007-4033-A201-E4632380B68C}" srcOrd="0" destOrd="0" presId="urn:microsoft.com/office/officeart/2005/8/layout/list1"/>
    <dgm:cxn modelId="{D4D803CD-265E-4585-9C1B-3885364EE001}" type="presParOf" srcId="{4E751D9E-E007-4033-A201-E4632380B68C}" destId="{46A69BA2-2769-4CBA-B982-DF396DA2E6C6}" srcOrd="0" destOrd="0" presId="urn:microsoft.com/office/officeart/2005/8/layout/list1"/>
    <dgm:cxn modelId="{CD4536FC-4FA7-4E4C-9AA0-47581F0E4671}" type="presParOf" srcId="{4E751D9E-E007-4033-A201-E4632380B68C}" destId="{0642E1C3-E80F-4990-96AA-BEECC3A8F6DB}" srcOrd="1" destOrd="0" presId="urn:microsoft.com/office/officeart/2005/8/layout/list1"/>
    <dgm:cxn modelId="{C5169292-E769-4AC8-814E-962F5F49752D}" type="presParOf" srcId="{5EBD2814-C802-4099-B57D-7D2A24C52D87}" destId="{BF9B634E-0CE2-43AA-833F-C7F47FF401FF}" srcOrd="1" destOrd="0" presId="urn:microsoft.com/office/officeart/2005/8/layout/list1"/>
    <dgm:cxn modelId="{36C56655-FB6D-418F-8EDD-5A12F42E212E}" type="presParOf" srcId="{5EBD2814-C802-4099-B57D-7D2A24C52D87}" destId="{969A8319-85D2-412A-BBAC-20FF0BB0EEC5}" srcOrd="2" destOrd="0" presId="urn:microsoft.com/office/officeart/2005/8/layout/list1"/>
    <dgm:cxn modelId="{1E6888E9-C179-4AE6-B130-BB2AC3384824}" type="presParOf" srcId="{5EBD2814-C802-4099-B57D-7D2A24C52D87}" destId="{6CA6F932-FE7E-4F06-B172-7894EA96ADCA}" srcOrd="3" destOrd="0" presId="urn:microsoft.com/office/officeart/2005/8/layout/list1"/>
    <dgm:cxn modelId="{DEF58453-6783-400A-94DF-A7943F0E0749}" type="presParOf" srcId="{5EBD2814-C802-4099-B57D-7D2A24C52D87}" destId="{5DD5E8BB-A8A5-4B19-81ED-9E42486C3A30}" srcOrd="4" destOrd="0" presId="urn:microsoft.com/office/officeart/2005/8/layout/list1"/>
    <dgm:cxn modelId="{7A7A8104-5C13-4903-89A3-2A0659EFD82F}" type="presParOf" srcId="{5DD5E8BB-A8A5-4B19-81ED-9E42486C3A30}" destId="{A30D77EC-60E8-4545-8E23-EB346DE9FBD6}" srcOrd="0" destOrd="0" presId="urn:microsoft.com/office/officeart/2005/8/layout/list1"/>
    <dgm:cxn modelId="{028B114C-26F7-437A-AEF1-ABAF56EDEF01}" type="presParOf" srcId="{5DD5E8BB-A8A5-4B19-81ED-9E42486C3A30}" destId="{01602F59-B7A4-487D-897A-7585F2D3CA87}" srcOrd="1" destOrd="0" presId="urn:microsoft.com/office/officeart/2005/8/layout/list1"/>
    <dgm:cxn modelId="{E1401C40-4CD7-494C-9128-B9F377798BC5}" type="presParOf" srcId="{5EBD2814-C802-4099-B57D-7D2A24C52D87}" destId="{8D3CB90D-6687-4DBD-BBBD-9F300BA8B679}" srcOrd="5" destOrd="0" presId="urn:microsoft.com/office/officeart/2005/8/layout/list1"/>
    <dgm:cxn modelId="{26B841BE-81E9-47D2-BD87-45E4E7595F71}" type="presParOf" srcId="{5EBD2814-C802-4099-B57D-7D2A24C52D87}" destId="{F6D06B20-009A-4112-84F7-5D004F5BF788}" srcOrd="6" destOrd="0" presId="urn:microsoft.com/office/officeart/2005/8/layout/list1"/>
    <dgm:cxn modelId="{AE6D605E-1DC2-4BB8-8F67-3865779B35E0}" type="presParOf" srcId="{5EBD2814-C802-4099-B57D-7D2A24C52D87}" destId="{7EC179A3-7C16-470B-BD36-882B8C851511}" srcOrd="7" destOrd="0" presId="urn:microsoft.com/office/officeart/2005/8/layout/list1"/>
    <dgm:cxn modelId="{361722F5-1945-43DB-80D0-99F30A3B429B}" type="presParOf" srcId="{5EBD2814-C802-4099-B57D-7D2A24C52D87}" destId="{AE39DFA9-440D-42F1-9A85-6FC6044A19FD}" srcOrd="8" destOrd="0" presId="urn:microsoft.com/office/officeart/2005/8/layout/list1"/>
    <dgm:cxn modelId="{181EB2CF-42D9-4923-8A67-4BBA8EF64FE5}" type="presParOf" srcId="{AE39DFA9-440D-42F1-9A85-6FC6044A19FD}" destId="{A3B39CC4-D8AE-4CC5-918B-EFD4F2644A8C}" srcOrd="0" destOrd="0" presId="urn:microsoft.com/office/officeart/2005/8/layout/list1"/>
    <dgm:cxn modelId="{5B0B0C89-EE7D-45AF-981C-927531A4BC84}" type="presParOf" srcId="{AE39DFA9-440D-42F1-9A85-6FC6044A19FD}" destId="{89C9E830-3AF7-4B70-B9A2-E2488994EF21}" srcOrd="1" destOrd="0" presId="urn:microsoft.com/office/officeart/2005/8/layout/list1"/>
    <dgm:cxn modelId="{0A8E782B-916D-44A3-AFA4-7E0A29F2A22B}" type="presParOf" srcId="{5EBD2814-C802-4099-B57D-7D2A24C52D87}" destId="{46356F94-FB2C-419B-B150-567B06A5A6AB}" srcOrd="9" destOrd="0" presId="urn:microsoft.com/office/officeart/2005/8/layout/list1"/>
    <dgm:cxn modelId="{7B355AC3-E0EC-459D-B52B-2AA77CA9A672}" type="presParOf" srcId="{5EBD2814-C802-4099-B57D-7D2A24C52D87}" destId="{5C3BD06F-410E-4E51-A925-BE3C74CC6F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803354-7A33-4926-9EC5-2128AC1A0D4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FB014D-222F-441B-B46D-71209839B57C}">
      <dgm:prSet phldrT="[Текст]"/>
      <dgm:spPr/>
      <dgm:t>
        <a:bodyPr/>
        <a:lstStyle/>
        <a:p>
          <a:r>
            <a:rPr lang="ru-RU" b="1" dirty="0" smtClean="0"/>
            <a:t>Предметные результаты</a:t>
          </a:r>
          <a:endParaRPr lang="ru-RU" b="1" dirty="0"/>
        </a:p>
      </dgm:t>
    </dgm:pt>
    <dgm:pt modelId="{9B705F71-91F1-43C2-B211-31FF5BA5EEA6}" type="parTrans" cxnId="{2DF80441-AD42-49BF-9242-810C5B60CCE0}">
      <dgm:prSet/>
      <dgm:spPr/>
      <dgm:t>
        <a:bodyPr/>
        <a:lstStyle/>
        <a:p>
          <a:endParaRPr lang="ru-RU" b="1"/>
        </a:p>
      </dgm:t>
    </dgm:pt>
    <dgm:pt modelId="{FF4C48B8-E4C8-44CD-8F2F-FF7554DD1169}" type="sibTrans" cxnId="{2DF80441-AD42-49BF-9242-810C5B60CCE0}">
      <dgm:prSet/>
      <dgm:spPr/>
      <dgm:t>
        <a:bodyPr/>
        <a:lstStyle/>
        <a:p>
          <a:endParaRPr lang="ru-RU" b="1"/>
        </a:p>
      </dgm:t>
    </dgm:pt>
    <dgm:pt modelId="{6A40E57B-6C11-41AA-874D-1CCAA59446F9}">
      <dgm:prSet phldrT="[Текст]"/>
      <dgm:spPr/>
      <dgm:t>
        <a:bodyPr/>
        <a:lstStyle/>
        <a:p>
          <a:r>
            <a:rPr lang="ru-RU" b="1" i="0" dirty="0" smtClean="0"/>
            <a:t>Предметные</a:t>
          </a:r>
          <a:r>
            <a:rPr lang="ru-RU" b="1" dirty="0" smtClean="0"/>
            <a:t> знания</a:t>
          </a:r>
          <a:endParaRPr lang="ru-RU" b="1" dirty="0"/>
        </a:p>
      </dgm:t>
    </dgm:pt>
    <dgm:pt modelId="{68FCD579-8196-40CE-B62D-1252784B99A3}" type="parTrans" cxnId="{1B52E152-A77D-4804-B99E-C15F607D2106}">
      <dgm:prSet/>
      <dgm:spPr/>
      <dgm:t>
        <a:bodyPr/>
        <a:lstStyle/>
        <a:p>
          <a:endParaRPr lang="ru-RU" b="1"/>
        </a:p>
      </dgm:t>
    </dgm:pt>
    <dgm:pt modelId="{6E4F885E-3680-4617-9F85-416F828FEA0E}" type="sibTrans" cxnId="{1B52E152-A77D-4804-B99E-C15F607D2106}">
      <dgm:prSet/>
      <dgm:spPr/>
      <dgm:t>
        <a:bodyPr/>
        <a:lstStyle/>
        <a:p>
          <a:endParaRPr lang="ru-RU" b="1"/>
        </a:p>
      </dgm:t>
    </dgm:pt>
    <dgm:pt modelId="{519BF180-581F-4EE1-9D71-EB3EE7924D9C}">
      <dgm:prSet phldrT="[Текст]"/>
      <dgm:spPr/>
      <dgm:t>
        <a:bodyPr/>
        <a:lstStyle/>
        <a:p>
          <a:r>
            <a:rPr lang="ru-RU" b="1" dirty="0" smtClean="0"/>
            <a:t>Предметные действия</a:t>
          </a:r>
        </a:p>
        <a:p>
          <a:r>
            <a:rPr lang="ru-RU" b="1" dirty="0" err="1" smtClean="0"/>
            <a:t>п+р</a:t>
          </a:r>
          <a:r>
            <a:rPr lang="ru-RU" b="1" dirty="0" smtClean="0"/>
            <a:t> УУД</a:t>
          </a:r>
          <a:endParaRPr lang="ru-RU" b="1" dirty="0"/>
        </a:p>
      </dgm:t>
    </dgm:pt>
    <dgm:pt modelId="{4457101D-D76F-47D6-90E2-19A3A28EB387}" type="parTrans" cxnId="{064E5D8D-AC83-4635-B78D-E90D2EF47735}">
      <dgm:prSet/>
      <dgm:spPr/>
      <dgm:t>
        <a:bodyPr/>
        <a:lstStyle/>
        <a:p>
          <a:endParaRPr lang="ru-RU" b="1"/>
        </a:p>
      </dgm:t>
    </dgm:pt>
    <dgm:pt modelId="{8DFDC13A-37F4-439C-AB2E-48B738E78703}" type="sibTrans" cxnId="{064E5D8D-AC83-4635-B78D-E90D2EF47735}">
      <dgm:prSet/>
      <dgm:spPr/>
      <dgm:t>
        <a:bodyPr/>
        <a:lstStyle/>
        <a:p>
          <a:endParaRPr lang="ru-RU" b="1"/>
        </a:p>
      </dgm:t>
    </dgm:pt>
    <dgm:pt modelId="{27AF91E8-AA99-45C0-A399-F7E606AB22A0}" type="pres">
      <dgm:prSet presAssocID="{CD803354-7A33-4926-9EC5-2128AC1A0D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3F39A-0D4B-4C04-9846-2AF55D99C878}" type="pres">
      <dgm:prSet presAssocID="{8CFB014D-222F-441B-B46D-71209839B57C}" presName="centerShape" presStyleLbl="node0" presStyleIdx="0" presStyleCnt="1" custScaleX="149701" custScaleY="119061"/>
      <dgm:spPr/>
      <dgm:t>
        <a:bodyPr/>
        <a:lstStyle/>
        <a:p>
          <a:endParaRPr lang="ru-RU"/>
        </a:p>
      </dgm:t>
    </dgm:pt>
    <dgm:pt modelId="{173D96C5-4C61-4B0F-B63D-F73AFF31C682}" type="pres">
      <dgm:prSet presAssocID="{68FCD579-8196-40CE-B62D-1252784B99A3}" presName="parTrans" presStyleLbl="bgSibTrans2D1" presStyleIdx="0" presStyleCnt="2" custLinFactNeighborX="15554" custLinFactNeighborY="30645"/>
      <dgm:spPr/>
      <dgm:t>
        <a:bodyPr/>
        <a:lstStyle/>
        <a:p>
          <a:endParaRPr lang="ru-RU"/>
        </a:p>
      </dgm:t>
    </dgm:pt>
    <dgm:pt modelId="{6D14B510-8BFA-4F09-998B-A0451054D9EF}" type="pres">
      <dgm:prSet presAssocID="{6A40E57B-6C11-41AA-874D-1CCAA59446F9}" presName="node" presStyleLbl="node1" presStyleIdx="0" presStyleCnt="2" custRadScaleRad="109101" custRadScaleInc="7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CA794-4645-4999-9983-9ACCE630DBF7}" type="pres">
      <dgm:prSet presAssocID="{4457101D-D76F-47D6-90E2-19A3A28EB387}" presName="parTrans" presStyleLbl="bgSibTrans2D1" presStyleIdx="1" presStyleCnt="2" custLinFactNeighborX="-14356" custLinFactNeighborY="40433"/>
      <dgm:spPr/>
      <dgm:t>
        <a:bodyPr/>
        <a:lstStyle/>
        <a:p>
          <a:endParaRPr lang="ru-RU"/>
        </a:p>
      </dgm:t>
    </dgm:pt>
    <dgm:pt modelId="{E3F0F3E9-65CF-4746-888A-19252F33235A}" type="pres">
      <dgm:prSet presAssocID="{519BF180-581F-4EE1-9D71-EB3EE7924D9C}" presName="node" presStyleLbl="node1" presStyleIdx="1" presStyleCnt="2" custRadScaleRad="112640" custRadScaleInc="-5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7FBD47-AEDA-4773-B610-217EE66BF179}" type="presOf" srcId="{519BF180-581F-4EE1-9D71-EB3EE7924D9C}" destId="{E3F0F3E9-65CF-4746-888A-19252F33235A}" srcOrd="0" destOrd="0" presId="urn:microsoft.com/office/officeart/2005/8/layout/radial4"/>
    <dgm:cxn modelId="{2DF80441-AD42-49BF-9242-810C5B60CCE0}" srcId="{CD803354-7A33-4926-9EC5-2128AC1A0D4C}" destId="{8CFB014D-222F-441B-B46D-71209839B57C}" srcOrd="0" destOrd="0" parTransId="{9B705F71-91F1-43C2-B211-31FF5BA5EEA6}" sibTransId="{FF4C48B8-E4C8-44CD-8F2F-FF7554DD1169}"/>
    <dgm:cxn modelId="{738500BE-A5A4-496F-81AB-5D1D3EE1D92C}" type="presOf" srcId="{68FCD579-8196-40CE-B62D-1252784B99A3}" destId="{173D96C5-4C61-4B0F-B63D-F73AFF31C682}" srcOrd="0" destOrd="0" presId="urn:microsoft.com/office/officeart/2005/8/layout/radial4"/>
    <dgm:cxn modelId="{A390C9F7-656C-455C-B4EC-7262963FF66B}" type="presOf" srcId="{8CFB014D-222F-441B-B46D-71209839B57C}" destId="{F883F39A-0D4B-4C04-9846-2AF55D99C878}" srcOrd="0" destOrd="0" presId="urn:microsoft.com/office/officeart/2005/8/layout/radial4"/>
    <dgm:cxn modelId="{1B52E152-A77D-4804-B99E-C15F607D2106}" srcId="{8CFB014D-222F-441B-B46D-71209839B57C}" destId="{6A40E57B-6C11-41AA-874D-1CCAA59446F9}" srcOrd="0" destOrd="0" parTransId="{68FCD579-8196-40CE-B62D-1252784B99A3}" sibTransId="{6E4F885E-3680-4617-9F85-416F828FEA0E}"/>
    <dgm:cxn modelId="{EB85999E-4396-4EA0-BDB1-ED10B4F24E36}" type="presOf" srcId="{6A40E57B-6C11-41AA-874D-1CCAA59446F9}" destId="{6D14B510-8BFA-4F09-998B-A0451054D9EF}" srcOrd="0" destOrd="0" presId="urn:microsoft.com/office/officeart/2005/8/layout/radial4"/>
    <dgm:cxn modelId="{064E5D8D-AC83-4635-B78D-E90D2EF47735}" srcId="{8CFB014D-222F-441B-B46D-71209839B57C}" destId="{519BF180-581F-4EE1-9D71-EB3EE7924D9C}" srcOrd="1" destOrd="0" parTransId="{4457101D-D76F-47D6-90E2-19A3A28EB387}" sibTransId="{8DFDC13A-37F4-439C-AB2E-48B738E78703}"/>
    <dgm:cxn modelId="{6E7E2FD8-C394-4EBF-ABA1-85B43779ECD1}" type="presOf" srcId="{4457101D-D76F-47D6-90E2-19A3A28EB387}" destId="{B98CA794-4645-4999-9983-9ACCE630DBF7}" srcOrd="0" destOrd="0" presId="urn:microsoft.com/office/officeart/2005/8/layout/radial4"/>
    <dgm:cxn modelId="{7D23F3B4-188A-4239-AD55-0163B090A52D}" type="presOf" srcId="{CD803354-7A33-4926-9EC5-2128AC1A0D4C}" destId="{27AF91E8-AA99-45C0-A399-F7E606AB22A0}" srcOrd="0" destOrd="0" presId="urn:microsoft.com/office/officeart/2005/8/layout/radial4"/>
    <dgm:cxn modelId="{ECE3FB40-2AD7-422D-A979-57362E287C23}" type="presParOf" srcId="{27AF91E8-AA99-45C0-A399-F7E606AB22A0}" destId="{F883F39A-0D4B-4C04-9846-2AF55D99C878}" srcOrd="0" destOrd="0" presId="urn:microsoft.com/office/officeart/2005/8/layout/radial4"/>
    <dgm:cxn modelId="{3E5F2F07-DFF4-4FB4-B7DF-456CCE62C219}" type="presParOf" srcId="{27AF91E8-AA99-45C0-A399-F7E606AB22A0}" destId="{173D96C5-4C61-4B0F-B63D-F73AFF31C682}" srcOrd="1" destOrd="0" presId="urn:microsoft.com/office/officeart/2005/8/layout/radial4"/>
    <dgm:cxn modelId="{033645BE-1755-4D1D-992D-090A6B2C6FA7}" type="presParOf" srcId="{27AF91E8-AA99-45C0-A399-F7E606AB22A0}" destId="{6D14B510-8BFA-4F09-998B-A0451054D9EF}" srcOrd="2" destOrd="0" presId="urn:microsoft.com/office/officeart/2005/8/layout/radial4"/>
    <dgm:cxn modelId="{D479B43C-DBAC-4C0E-B53E-BD2FD728DFFA}" type="presParOf" srcId="{27AF91E8-AA99-45C0-A399-F7E606AB22A0}" destId="{B98CA794-4645-4999-9983-9ACCE630DBF7}" srcOrd="3" destOrd="0" presId="urn:microsoft.com/office/officeart/2005/8/layout/radial4"/>
    <dgm:cxn modelId="{520ACD8B-E867-44AC-8824-53E23E141295}" type="presParOf" srcId="{27AF91E8-AA99-45C0-A399-F7E606AB22A0}" destId="{E3F0F3E9-65CF-4746-888A-19252F33235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1BC46E-E082-4612-9AEB-C087372F4140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Достигнутые результаты</a:t>
          </a:r>
          <a:endParaRPr lang="ru-RU" sz="3600" b="1" kern="1200" dirty="0"/>
        </a:p>
      </dsp:txBody>
      <dsp:txXfrm>
        <a:off x="0" y="3406931"/>
        <a:ext cx="8229600" cy="603844"/>
      </dsp:txXfrm>
    </dsp:sp>
    <dsp:sp modelId="{7AEA8AB2-202B-4A40-ABE8-3B868E5EA182}">
      <dsp:nvSpPr>
        <dsp:cNvPr id="0" name=""/>
        <dsp:cNvSpPr/>
      </dsp:nvSpPr>
      <dsp:spPr>
        <a:xfrm>
          <a:off x="0" y="3988412"/>
          <a:ext cx="8229600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Любое оценивание</a:t>
          </a:r>
          <a:endParaRPr lang="ru-RU" sz="3200" kern="1200" dirty="0"/>
        </a:p>
      </dsp:txBody>
      <dsp:txXfrm>
        <a:off x="0" y="3988412"/>
        <a:ext cx="8229600" cy="514386"/>
      </dsp:txXfrm>
    </dsp:sp>
    <dsp:sp modelId="{468EAA13-5CD9-4615-89D8-40323887A151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Реализуемые (достигаемые) результаты</a:t>
          </a:r>
          <a:endParaRPr lang="ru-RU" sz="3200" b="1" kern="1200" dirty="0"/>
        </a:p>
      </dsp:txBody>
      <dsp:txXfrm>
        <a:off x="0" y="1703865"/>
        <a:ext cx="8229600" cy="603663"/>
      </dsp:txXfrm>
    </dsp:sp>
    <dsp:sp modelId="{08E13F4E-6000-420E-8B57-6D465F7EF677}">
      <dsp:nvSpPr>
        <dsp:cNvPr id="0" name=""/>
        <dsp:cNvSpPr/>
      </dsp:nvSpPr>
      <dsp:spPr>
        <a:xfrm>
          <a:off x="0" y="2307529"/>
          <a:ext cx="8229600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Образовательный процесс</a:t>
          </a:r>
          <a:endParaRPr lang="ru-RU" sz="3200" kern="1200" dirty="0"/>
        </a:p>
      </dsp:txBody>
      <dsp:txXfrm>
        <a:off x="0" y="2307529"/>
        <a:ext cx="8229600" cy="514231"/>
      </dsp:txXfrm>
    </dsp:sp>
    <dsp:sp modelId="{31021396-19AD-4F4F-A496-1A6CB653D871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Планируемые результаты</a:t>
          </a:r>
          <a:endParaRPr lang="ru-RU" sz="3600" b="1" kern="1200" dirty="0"/>
        </a:p>
      </dsp:txBody>
      <dsp:txXfrm>
        <a:off x="0" y="799"/>
        <a:ext cx="8229600" cy="603663"/>
      </dsp:txXfrm>
    </dsp:sp>
    <dsp:sp modelId="{B14D2D90-ADCD-4B43-BEFA-BD85B053F54B}">
      <dsp:nvSpPr>
        <dsp:cNvPr id="0" name=""/>
        <dsp:cNvSpPr/>
      </dsp:nvSpPr>
      <dsp:spPr>
        <a:xfrm>
          <a:off x="0" y="604463"/>
          <a:ext cx="8229600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ООП, тем. план</a:t>
          </a:r>
          <a:endParaRPr lang="ru-RU" sz="3100" kern="1200" dirty="0"/>
        </a:p>
      </dsp:txBody>
      <dsp:txXfrm>
        <a:off x="0" y="604463"/>
        <a:ext cx="8229600" cy="5142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9DD1E2-95E4-4FD2-8DFF-7231D5868AEE}">
      <dsp:nvSpPr>
        <dsp:cNvPr id="0" name=""/>
        <dsp:cNvSpPr/>
      </dsp:nvSpPr>
      <dsp:spPr>
        <a:xfrm>
          <a:off x="0" y="333637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3C099-5AAA-40A1-A6AD-D9A6A2E4B02B}">
      <dsp:nvSpPr>
        <dsp:cNvPr id="0" name=""/>
        <dsp:cNvSpPr/>
      </dsp:nvSpPr>
      <dsp:spPr>
        <a:xfrm>
          <a:off x="380538" y="67957"/>
          <a:ext cx="784048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Иметь не расплывчатую форму</a:t>
          </a:r>
          <a:endParaRPr lang="ru-RU" sz="3200" b="1" kern="1200" dirty="0"/>
        </a:p>
      </dsp:txBody>
      <dsp:txXfrm>
        <a:off x="380538" y="67957"/>
        <a:ext cx="7840488" cy="531360"/>
      </dsp:txXfrm>
    </dsp:sp>
    <dsp:sp modelId="{262373B5-1DDF-4020-A07F-E88FDD414F2A}">
      <dsp:nvSpPr>
        <dsp:cNvPr id="0" name=""/>
        <dsp:cNvSpPr/>
      </dsp:nvSpPr>
      <dsp:spPr>
        <a:xfrm>
          <a:off x="0" y="1150117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302D2-8E73-447A-A3B1-CCAD92EE3AB7}">
      <dsp:nvSpPr>
        <dsp:cNvPr id="0" name=""/>
        <dsp:cNvSpPr/>
      </dsp:nvSpPr>
      <dsp:spPr>
        <a:xfrm>
          <a:off x="391790" y="884437"/>
          <a:ext cx="783579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Конкретное содержание</a:t>
          </a:r>
          <a:endParaRPr lang="ru-RU" sz="3200" b="1" kern="1200" dirty="0"/>
        </a:p>
      </dsp:txBody>
      <dsp:txXfrm>
        <a:off x="391790" y="884437"/>
        <a:ext cx="7835792" cy="531360"/>
      </dsp:txXfrm>
    </dsp:sp>
    <dsp:sp modelId="{54001F7F-1CA9-43A9-B75D-06E878FD39B1}">
      <dsp:nvSpPr>
        <dsp:cNvPr id="0" name=""/>
        <dsp:cNvSpPr/>
      </dsp:nvSpPr>
      <dsp:spPr>
        <a:xfrm>
          <a:off x="0" y="1966597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C8E85-1203-451E-A29D-B1B13C327B9A}">
      <dsp:nvSpPr>
        <dsp:cNvPr id="0" name=""/>
        <dsp:cNvSpPr/>
      </dsp:nvSpPr>
      <dsp:spPr>
        <a:xfrm>
          <a:off x="391790" y="1700917"/>
          <a:ext cx="783579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Не допускать несколько толкований</a:t>
          </a:r>
          <a:endParaRPr lang="ru-RU" sz="3200" b="1" kern="1200" dirty="0"/>
        </a:p>
      </dsp:txBody>
      <dsp:txXfrm>
        <a:off x="391790" y="1700917"/>
        <a:ext cx="7835792" cy="531360"/>
      </dsp:txXfrm>
    </dsp:sp>
    <dsp:sp modelId="{59AF7BBA-2489-4A04-98BB-0E3267D61E5A}">
      <dsp:nvSpPr>
        <dsp:cNvPr id="0" name=""/>
        <dsp:cNvSpPr/>
      </dsp:nvSpPr>
      <dsp:spPr>
        <a:xfrm>
          <a:off x="0" y="2783077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88DA1-46A1-4A23-A0D4-DC6FE8A3C059}">
      <dsp:nvSpPr>
        <dsp:cNvPr id="0" name=""/>
        <dsp:cNvSpPr/>
      </dsp:nvSpPr>
      <dsp:spPr>
        <a:xfrm>
          <a:off x="391790" y="2517397"/>
          <a:ext cx="783579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Быть наблюдаемым</a:t>
          </a:r>
          <a:endParaRPr lang="ru-RU" sz="3200" b="1" kern="1200" dirty="0"/>
        </a:p>
      </dsp:txBody>
      <dsp:txXfrm>
        <a:off x="391790" y="2517397"/>
        <a:ext cx="7835792" cy="531360"/>
      </dsp:txXfrm>
    </dsp:sp>
    <dsp:sp modelId="{B593CDB1-3860-418D-A0D4-5DCFCE2149B6}">
      <dsp:nvSpPr>
        <dsp:cNvPr id="0" name=""/>
        <dsp:cNvSpPr/>
      </dsp:nvSpPr>
      <dsp:spPr>
        <a:xfrm>
          <a:off x="0" y="400440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6E1F6-79D0-4F69-A1A4-9BA76BE380FE}">
      <dsp:nvSpPr>
        <dsp:cNvPr id="0" name=""/>
        <dsp:cNvSpPr/>
      </dsp:nvSpPr>
      <dsp:spPr>
        <a:xfrm>
          <a:off x="391790" y="3333877"/>
          <a:ext cx="7835792" cy="936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Поддаваться непосредственному  измерению</a:t>
          </a:r>
          <a:endParaRPr lang="ru-RU" sz="3200" b="1" kern="1200" dirty="0"/>
        </a:p>
      </dsp:txBody>
      <dsp:txXfrm>
        <a:off x="391790" y="3333877"/>
        <a:ext cx="7835792" cy="9362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A8319-85D2-412A-BBAC-20FF0BB0EEC5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2E1C3-E80F-4990-96AA-BEECC3A8F6DB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Предметные</a:t>
          </a:r>
          <a:endParaRPr lang="ru-RU" sz="3400" kern="1200" dirty="0"/>
        </a:p>
      </dsp:txBody>
      <dsp:txXfrm>
        <a:off x="411480" y="41421"/>
        <a:ext cx="5760720" cy="1003680"/>
      </dsp:txXfrm>
    </dsp:sp>
    <dsp:sp modelId="{F6D06B20-009A-4112-84F7-5D004F5BF788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02F59-B7A4-487D-897A-7585F2D3CA87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Метапредметные</a:t>
          </a:r>
          <a:endParaRPr lang="ru-RU" sz="3400" kern="1200" dirty="0"/>
        </a:p>
      </dsp:txBody>
      <dsp:txXfrm>
        <a:off x="411480" y="1583661"/>
        <a:ext cx="5760720" cy="1003680"/>
      </dsp:txXfrm>
    </dsp:sp>
    <dsp:sp modelId="{5C3BD06F-410E-4E51-A925-BE3C74CC6F41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9E830-3AF7-4B70-B9A2-E2488994EF21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Личностные</a:t>
          </a:r>
          <a:endParaRPr lang="ru-RU" sz="3400" kern="1200" dirty="0"/>
        </a:p>
      </dsp:txBody>
      <dsp:txXfrm>
        <a:off x="411480" y="3125901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3F39A-0D4B-4C04-9846-2AF55D99C878}">
      <dsp:nvSpPr>
        <dsp:cNvPr id="0" name=""/>
        <dsp:cNvSpPr/>
      </dsp:nvSpPr>
      <dsp:spPr>
        <a:xfrm>
          <a:off x="2170582" y="1968227"/>
          <a:ext cx="3888434" cy="3092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Предметные результаты</a:t>
          </a:r>
          <a:endParaRPr lang="ru-RU" sz="3700" b="1" kern="1200" dirty="0"/>
        </a:p>
      </dsp:txBody>
      <dsp:txXfrm>
        <a:off x="2170582" y="1968227"/>
        <a:ext cx="3888434" cy="3092570"/>
      </dsp:txXfrm>
    </dsp:sp>
    <dsp:sp modelId="{173D96C5-4C61-4B0F-B63D-F73AFF31C682}">
      <dsp:nvSpPr>
        <dsp:cNvPr id="0" name=""/>
        <dsp:cNvSpPr/>
      </dsp:nvSpPr>
      <dsp:spPr>
        <a:xfrm rot="13281726">
          <a:off x="1304945" y="1495827"/>
          <a:ext cx="1973489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4B510-8BFA-4F09-998B-A0451054D9EF}">
      <dsp:nvSpPr>
        <dsp:cNvPr id="0" name=""/>
        <dsp:cNvSpPr/>
      </dsp:nvSpPr>
      <dsp:spPr>
        <a:xfrm>
          <a:off x="10336" y="14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0" kern="1200" dirty="0" smtClean="0"/>
            <a:t>Предметные</a:t>
          </a:r>
          <a:r>
            <a:rPr lang="ru-RU" sz="3100" b="1" kern="1200" dirty="0" smtClean="0"/>
            <a:t> знания</a:t>
          </a:r>
          <a:endParaRPr lang="ru-RU" sz="3100" b="1" kern="1200" dirty="0"/>
        </a:p>
      </dsp:txBody>
      <dsp:txXfrm>
        <a:off x="10336" y="14"/>
        <a:ext cx="2467594" cy="1974075"/>
      </dsp:txXfrm>
    </dsp:sp>
    <dsp:sp modelId="{B98CA794-4645-4999-9983-9ACCE630DBF7}">
      <dsp:nvSpPr>
        <dsp:cNvPr id="0" name=""/>
        <dsp:cNvSpPr/>
      </dsp:nvSpPr>
      <dsp:spPr>
        <a:xfrm rot="19124391">
          <a:off x="4977180" y="1569153"/>
          <a:ext cx="1980164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0F3E9-65CF-4746-888A-19252F33235A}">
      <dsp:nvSpPr>
        <dsp:cNvPr id="0" name=""/>
        <dsp:cNvSpPr/>
      </dsp:nvSpPr>
      <dsp:spPr>
        <a:xfrm>
          <a:off x="5762005" y="0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Предметные действия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/>
            <a:t>п+р</a:t>
          </a:r>
          <a:r>
            <a:rPr lang="ru-RU" sz="3100" b="1" kern="1200" dirty="0" smtClean="0"/>
            <a:t> УУД</a:t>
          </a:r>
          <a:endParaRPr lang="ru-RU" sz="3100" b="1" kern="1200" dirty="0"/>
        </a:p>
      </dsp:txBody>
      <dsp:txXfrm>
        <a:off x="5762005" y="0"/>
        <a:ext cx="2467594" cy="197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8244-A5B2-4AD1-B4C9-75A1B76B902B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B189B-B5C0-4E54-B8FE-A38F27F90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Познавательные+регулятивные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B189B-B5C0-4E54-B8FE-A38F27F9015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Изменение практики педагогов по достижению гарантируемых планируемых результатов обучения математики в основной школе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Составить предписание, выражающее общий метод решения задач определенного типа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Учитель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Подбирает задачи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Предлагает учащимся составить предписание</a:t>
            </a:r>
          </a:p>
          <a:p>
            <a:pPr>
              <a:buNone/>
            </a:pPr>
            <a:r>
              <a:rPr lang="ru-RU" sz="2800" b="1" dirty="0" smtClean="0"/>
              <a:t>Ученики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800" dirty="0" smtClean="0"/>
              <a:t>Записывают задание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800" dirty="0" smtClean="0"/>
              <a:t>Разбивают задачи на группы, выбрав основание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800" dirty="0" smtClean="0"/>
              <a:t>Решают задания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800" dirty="0" smtClean="0"/>
              <a:t>Создают предписание (алгоритм)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800" dirty="0" smtClean="0"/>
              <a:t>Анализируют предписание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Сравните числа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-6 и -5</a:t>
            </a:r>
          </a:p>
          <a:p>
            <a:pPr>
              <a:buNone/>
            </a:pPr>
            <a:r>
              <a:rPr lang="ru-RU" sz="5400" dirty="0" smtClean="0"/>
              <a:t>-8 и 2</a:t>
            </a:r>
          </a:p>
          <a:p>
            <a:pPr>
              <a:buNone/>
            </a:pPr>
            <a:r>
              <a:rPr lang="ru-RU" sz="5400" dirty="0" smtClean="0"/>
              <a:t>8 и 0</a:t>
            </a:r>
          </a:p>
          <a:p>
            <a:pPr>
              <a:buNone/>
            </a:pPr>
            <a:r>
              <a:rPr lang="ru-RU" sz="5400" dirty="0" smtClean="0"/>
              <a:t>5 и 8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-11 и 15</a:t>
            </a:r>
          </a:p>
          <a:p>
            <a:pPr>
              <a:buNone/>
            </a:pPr>
            <a:r>
              <a:rPr lang="ru-RU" sz="5400" dirty="0" smtClean="0"/>
              <a:t>-6 и 0</a:t>
            </a:r>
          </a:p>
          <a:p>
            <a:pPr>
              <a:buNone/>
            </a:pPr>
            <a:r>
              <a:rPr lang="ru-RU" sz="5400" dirty="0" smtClean="0"/>
              <a:t>13 и 2</a:t>
            </a:r>
          </a:p>
          <a:p>
            <a:pPr>
              <a:buNone/>
            </a:pPr>
            <a:r>
              <a:rPr lang="ru-RU" sz="5400" dirty="0" smtClean="0"/>
              <a:t>-2 и -3</a:t>
            </a: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Использованная литература</a:t>
            </a:r>
            <a:endParaRPr lang="ru-RU" sz="40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Л.И. Методика формирования универсальных учебных действий при обучении алгебре / Л. И. </a:t>
            </a:r>
            <a:r>
              <a:rPr lang="ru-RU" dirty="0" err="1" smtClean="0"/>
              <a:t>Боженкова</a:t>
            </a:r>
            <a:r>
              <a:rPr lang="ru-RU" dirty="0" smtClean="0"/>
              <a:t>. – М. : Лаборатория знаний, 2016. – 240 с. </a:t>
            </a:r>
            <a:r>
              <a:rPr lang="ru-RU" smtClean="0"/>
              <a:t>: ил.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Уровни  результатов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Требования к формулировке образовательного результата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Как должен быть написан планируемый  результат?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Формулировка результата должна быть такой, чтобы ее всегда можно было начать с фразы: </a:t>
            </a:r>
            <a:r>
              <a:rPr lang="ru-RU" i="1" dirty="0" smtClean="0"/>
              <a:t>«Ученик будет способен...»,или «Ученик будет </a:t>
            </a:r>
            <a:r>
              <a:rPr lang="ru-RU" i="1" dirty="0" err="1" smtClean="0"/>
              <a:t>умееть</a:t>
            </a:r>
            <a:r>
              <a:rPr lang="ru-RU" i="1" dirty="0" smtClean="0"/>
              <a:t>…»</a:t>
            </a:r>
            <a:r>
              <a:rPr lang="ru-RU" dirty="0" smtClean="0"/>
              <a:t> ,или «</a:t>
            </a:r>
            <a:r>
              <a:rPr lang="ru-RU" i="1" dirty="0" smtClean="0"/>
              <a:t>Ученик научится</a:t>
            </a:r>
            <a:r>
              <a:rPr lang="ru-RU" dirty="0" smtClean="0"/>
              <a:t>» ;</a:t>
            </a:r>
          </a:p>
          <a:p>
            <a:r>
              <a:rPr lang="ru-RU" dirty="0" smtClean="0"/>
              <a:t>Каждый результат должен содержать </a:t>
            </a:r>
            <a:r>
              <a:rPr lang="ru-RU" b="1" dirty="0" smtClean="0"/>
              <a:t>действие, объект</a:t>
            </a:r>
            <a:r>
              <a:rPr lang="ru-RU" dirty="0" smtClean="0"/>
              <a:t> и, где это возможно, </a:t>
            </a:r>
            <a:r>
              <a:rPr lang="ru-RU" b="1" dirty="0" smtClean="0"/>
              <a:t>условие </a:t>
            </a:r>
            <a:r>
              <a:rPr lang="ru-RU" dirty="0" smtClean="0"/>
              <a:t>(условия).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Примеры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Ученик научится</a:t>
            </a:r>
            <a:endParaRPr lang="ru-RU" u="sng" dirty="0" smtClean="0"/>
          </a:p>
          <a:p>
            <a:pPr lvl="0"/>
            <a:r>
              <a:rPr lang="ru-RU" u="sng" dirty="0" smtClean="0"/>
              <a:t>Выполнять</a:t>
            </a:r>
            <a:r>
              <a:rPr lang="ru-RU" dirty="0" smtClean="0"/>
              <a:t> </a:t>
            </a:r>
            <a:r>
              <a:rPr lang="ru-RU" sz="1800" dirty="0" smtClean="0"/>
              <a:t>(</a:t>
            </a:r>
            <a:r>
              <a:rPr lang="ru-RU" sz="1800" dirty="0" smtClean="0">
                <a:solidFill>
                  <a:srgbClr val="FF0000"/>
                </a:solidFill>
              </a:rPr>
              <a:t>действие</a:t>
            </a:r>
            <a:r>
              <a:rPr lang="ru-RU" sz="1800" dirty="0" smtClean="0"/>
              <a:t>)</a:t>
            </a:r>
            <a:r>
              <a:rPr lang="ru-RU" i="1" dirty="0" smtClean="0"/>
              <a:t>краткую запись </a:t>
            </a:r>
            <a:r>
              <a:rPr lang="ru-RU" sz="1800" i="1" dirty="0" smtClean="0"/>
              <a:t>(</a:t>
            </a:r>
            <a:r>
              <a:rPr lang="ru-RU" sz="1800" i="1" dirty="0" smtClean="0">
                <a:solidFill>
                  <a:srgbClr val="FF0000"/>
                </a:solidFill>
              </a:rPr>
              <a:t>объект</a:t>
            </a:r>
            <a:r>
              <a:rPr lang="ru-RU" sz="1800" i="1" dirty="0" smtClean="0"/>
              <a:t>)</a:t>
            </a:r>
            <a:r>
              <a:rPr lang="ru-RU" dirty="0" smtClean="0"/>
              <a:t>задачи, используя различные формы: таблицу, чертеж, схему и т.д</a:t>
            </a:r>
            <a:r>
              <a:rPr lang="ru-RU" sz="1800" dirty="0" smtClean="0"/>
              <a:t>.(</a:t>
            </a:r>
            <a:r>
              <a:rPr lang="ru-RU" sz="1800" dirty="0" smtClean="0">
                <a:solidFill>
                  <a:srgbClr val="FF0000"/>
                </a:solidFill>
              </a:rPr>
              <a:t>условие</a:t>
            </a:r>
            <a:r>
              <a:rPr lang="ru-RU" sz="1800" dirty="0" smtClean="0"/>
              <a:t>);</a:t>
            </a:r>
          </a:p>
          <a:p>
            <a:pPr lvl="0"/>
            <a:r>
              <a:rPr lang="ru-RU" u="sng" dirty="0" smtClean="0"/>
              <a:t>группировать</a:t>
            </a:r>
            <a:r>
              <a:rPr lang="ru-RU" dirty="0" smtClean="0"/>
              <a:t> </a:t>
            </a:r>
            <a:r>
              <a:rPr lang="ru-RU" sz="1800" dirty="0" smtClean="0"/>
              <a:t>(</a:t>
            </a:r>
            <a:r>
              <a:rPr lang="ru-RU" sz="1800" dirty="0" smtClean="0">
                <a:solidFill>
                  <a:srgbClr val="FF0000"/>
                </a:solidFill>
              </a:rPr>
              <a:t>действие) </a:t>
            </a:r>
            <a:r>
              <a:rPr lang="ru-RU" dirty="0" smtClean="0"/>
              <a:t>числа </a:t>
            </a:r>
            <a:r>
              <a:rPr lang="ru-RU" sz="1800" i="1" dirty="0" smtClean="0"/>
              <a:t>(</a:t>
            </a:r>
            <a:r>
              <a:rPr lang="ru-RU" sz="1800" i="1" dirty="0" smtClean="0">
                <a:solidFill>
                  <a:srgbClr val="FF0000"/>
                </a:solidFill>
              </a:rPr>
              <a:t>объект</a:t>
            </a:r>
            <a:r>
              <a:rPr lang="ru-RU" sz="1800" i="1" dirty="0" smtClean="0"/>
              <a:t>)</a:t>
            </a:r>
            <a:r>
              <a:rPr lang="ru-RU" sz="1800" dirty="0" smtClean="0"/>
              <a:t>по </a:t>
            </a:r>
            <a:r>
              <a:rPr lang="ru-RU" dirty="0" smtClean="0"/>
              <a:t>самостоятельно установленному признаку </a:t>
            </a:r>
            <a:r>
              <a:rPr lang="ru-RU" sz="1800" dirty="0" smtClean="0"/>
              <a:t>(</a:t>
            </a:r>
            <a:r>
              <a:rPr lang="ru-RU" sz="1800" dirty="0" smtClean="0">
                <a:solidFill>
                  <a:srgbClr val="FF0000"/>
                </a:solidFill>
              </a:rPr>
              <a:t>условие</a:t>
            </a:r>
            <a:r>
              <a:rPr lang="ru-RU" sz="1800" dirty="0" smtClean="0"/>
              <a:t>);</a:t>
            </a:r>
          </a:p>
          <a:p>
            <a:r>
              <a:rPr lang="ru-RU" u="sng" dirty="0" smtClean="0"/>
              <a:t>составлять</a:t>
            </a:r>
            <a:r>
              <a:rPr lang="ru-RU" dirty="0" smtClean="0"/>
              <a:t> </a:t>
            </a:r>
            <a:r>
              <a:rPr lang="ru-RU" sz="1800" dirty="0" smtClean="0"/>
              <a:t>(</a:t>
            </a:r>
            <a:r>
              <a:rPr lang="ru-RU" sz="1800" dirty="0" smtClean="0">
                <a:solidFill>
                  <a:srgbClr val="FF0000"/>
                </a:solidFill>
              </a:rPr>
              <a:t>действие</a:t>
            </a:r>
            <a:r>
              <a:rPr lang="ru-RU" sz="1800" dirty="0" smtClean="0"/>
              <a:t>) </a:t>
            </a:r>
            <a:r>
              <a:rPr lang="ru-RU" dirty="0" smtClean="0"/>
              <a:t>по рисунку или серии рисунков связный </a:t>
            </a:r>
            <a:r>
              <a:rPr lang="ru-RU" sz="1800" dirty="0" smtClean="0"/>
              <a:t>(</a:t>
            </a:r>
            <a:r>
              <a:rPr lang="ru-RU" sz="1800" dirty="0" smtClean="0">
                <a:solidFill>
                  <a:srgbClr val="FF0000"/>
                </a:solidFill>
              </a:rPr>
              <a:t>условие</a:t>
            </a:r>
            <a:r>
              <a:rPr lang="ru-RU" sz="1800" dirty="0" smtClean="0"/>
              <a:t>) </a:t>
            </a:r>
            <a:r>
              <a:rPr lang="ru-RU" i="1" dirty="0" smtClean="0"/>
              <a:t>математический рассказ </a:t>
            </a:r>
            <a:r>
              <a:rPr lang="ru-RU" sz="1800" i="1" dirty="0" smtClean="0"/>
              <a:t>(</a:t>
            </a:r>
            <a:r>
              <a:rPr lang="ru-RU" sz="1800" dirty="0" smtClean="0">
                <a:solidFill>
                  <a:srgbClr val="FF0000"/>
                </a:solidFill>
              </a:rPr>
              <a:t>объект</a:t>
            </a:r>
            <a:r>
              <a:rPr lang="ru-RU" sz="1800" i="1" dirty="0" smtClean="0"/>
              <a:t>)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Виды результатов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815"/>
          <a:ext cx="8229600" cy="637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46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типового задания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Познавательные</a:t>
                      </a:r>
                      <a:r>
                        <a:rPr lang="ru-RU" sz="2000" baseline="0" dirty="0" smtClean="0"/>
                        <a:t> УУД, необходимые для выполнения задания</a:t>
                      </a:r>
                      <a:endParaRPr lang="ru-RU" sz="2000" dirty="0"/>
                    </a:p>
                  </a:txBody>
                  <a:tcPr/>
                </a:tc>
              </a:tr>
              <a:tr h="884648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схему определения понятия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Структурирование информации</a:t>
                      </a:r>
                      <a:endParaRPr lang="ru-RU" dirty="0"/>
                    </a:p>
                  </a:txBody>
                  <a:tcPr/>
                </a:tc>
              </a:tr>
              <a:tr h="884648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набор объектов для подведение под 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Достраивание информации</a:t>
                      </a:r>
                      <a:endParaRPr lang="ru-RU" dirty="0"/>
                    </a:p>
                  </a:txBody>
                  <a:tcPr/>
                </a:tc>
              </a:tr>
              <a:tr h="884648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схему взаимосвязи понятий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Структурирование информации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84648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предписание, выражающее общий метод решения задач определенного</a:t>
                      </a:r>
                      <a:r>
                        <a:rPr lang="ru-RU" baseline="0" dirty="0" smtClean="0"/>
                        <a:t> типа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Структурирование информации,</a:t>
                      </a:r>
                    </a:p>
                    <a:p>
                      <a:r>
                        <a:rPr lang="ru-RU" dirty="0" smtClean="0"/>
                        <a:t>достраивание,</a:t>
                      </a:r>
                    </a:p>
                    <a:p>
                      <a:r>
                        <a:rPr lang="ru-RU" dirty="0" smtClean="0"/>
                        <a:t>алгоритмизация</a:t>
                      </a:r>
                      <a:endParaRPr lang="ru-RU" dirty="0"/>
                    </a:p>
                  </a:txBody>
                  <a:tcPr/>
                </a:tc>
              </a:tr>
              <a:tr h="884648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информационную схему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Структурирование, достраивание информации</a:t>
                      </a:r>
                      <a:endParaRPr lang="ru-RU" dirty="0"/>
                    </a:p>
                  </a:txBody>
                  <a:tcPr/>
                </a:tc>
              </a:tr>
              <a:tr h="884648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схему поиска решения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Достраивание информации, моделирование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Практическое задание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307</Words>
  <Application>Microsoft Office PowerPoint</Application>
  <PresentationFormat>Экран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Изменение практики педагогов по достижению гарантируемых планируемых результатов обучения математики в основной школе</vt:lpstr>
      <vt:lpstr>Уровни  результатов</vt:lpstr>
      <vt:lpstr>Требования к формулировке образовательного результата</vt:lpstr>
      <vt:lpstr> Как должен быть написан планируемый  результат? </vt:lpstr>
      <vt:lpstr>Примеры</vt:lpstr>
      <vt:lpstr>Виды результатов</vt:lpstr>
      <vt:lpstr>Слайд 7</vt:lpstr>
      <vt:lpstr>Слайд 8</vt:lpstr>
      <vt:lpstr>Слайд 9</vt:lpstr>
      <vt:lpstr>Составить предписание, выражающее общий метод решения задач определенного типа </vt:lpstr>
      <vt:lpstr>Сравните числа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практики педагогов по достижению гарантируемых планируемых результатов обучения математики в основной школе</dc:title>
  <dc:creator>user</dc:creator>
  <cp:lastModifiedBy>user</cp:lastModifiedBy>
  <cp:revision>29</cp:revision>
  <dcterms:created xsi:type="dcterms:W3CDTF">2017-01-18T05:26:55Z</dcterms:created>
  <dcterms:modified xsi:type="dcterms:W3CDTF">2017-01-19T09:45:32Z</dcterms:modified>
</cp:coreProperties>
</file>