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49" r:id="rId2"/>
    <p:sldId id="371" r:id="rId3"/>
    <p:sldId id="370" r:id="rId4"/>
    <p:sldId id="355" r:id="rId5"/>
    <p:sldId id="372" r:id="rId6"/>
    <p:sldId id="267" r:id="rId7"/>
    <p:sldId id="356" r:id="rId8"/>
    <p:sldId id="357" r:id="rId9"/>
    <p:sldId id="358" r:id="rId10"/>
    <p:sldId id="359" r:id="rId11"/>
    <p:sldId id="360" r:id="rId12"/>
    <p:sldId id="362" r:id="rId13"/>
    <p:sldId id="361" r:id="rId14"/>
    <p:sldId id="367" r:id="rId15"/>
    <p:sldId id="363" r:id="rId16"/>
    <p:sldId id="365" r:id="rId17"/>
    <p:sldId id="366" r:id="rId18"/>
    <p:sldId id="368" r:id="rId19"/>
    <p:sldId id="364" r:id="rId20"/>
    <p:sldId id="369" r:id="rId21"/>
    <p:sldId id="373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403" r:id="rId32"/>
    <p:sldId id="385" r:id="rId33"/>
    <p:sldId id="386" r:id="rId34"/>
    <p:sldId id="387" r:id="rId35"/>
    <p:sldId id="388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420E2-69FF-42B4-ABE8-B020A89797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3F07CA-1A6A-48A3-828F-5B754DEAA9D4}">
      <dgm:prSet phldrT="[Текст]" custT="1"/>
      <dgm:spPr/>
      <dgm:t>
        <a:bodyPr/>
        <a:lstStyle/>
        <a:p>
          <a:r>
            <a:rPr lang="ru-RU" sz="2000" dirty="0"/>
            <a:t>Типы текстов</a:t>
          </a:r>
        </a:p>
      </dgm:t>
    </dgm:pt>
    <dgm:pt modelId="{92F07AFD-FC32-4890-87F5-756C2140146B}" type="parTrans" cxnId="{40566671-3E0F-4A95-B2B9-F596CA316DB3}">
      <dgm:prSet/>
      <dgm:spPr/>
      <dgm:t>
        <a:bodyPr/>
        <a:lstStyle/>
        <a:p>
          <a:endParaRPr lang="ru-RU"/>
        </a:p>
      </dgm:t>
    </dgm:pt>
    <dgm:pt modelId="{02508EE5-850E-416F-AB86-AAE569931A96}" type="sibTrans" cxnId="{40566671-3E0F-4A95-B2B9-F596CA316DB3}">
      <dgm:prSet/>
      <dgm:spPr/>
      <dgm:t>
        <a:bodyPr/>
        <a:lstStyle/>
        <a:p>
          <a:endParaRPr lang="ru-RU"/>
        </a:p>
      </dgm:t>
    </dgm:pt>
    <dgm:pt modelId="{8DDA5FCB-6C37-4ECC-BAAC-B56EB0DB9129}">
      <dgm:prSet phldrT="[Текст]" custT="1"/>
      <dgm:spPr/>
      <dgm:t>
        <a:bodyPr/>
        <a:lstStyle/>
        <a:p>
          <a:r>
            <a:rPr lang="ru-RU" sz="1600" b="1" dirty="0"/>
            <a:t>сплошные</a:t>
          </a:r>
        </a:p>
      </dgm:t>
    </dgm:pt>
    <dgm:pt modelId="{6E1B60D4-3C39-43B8-ABEE-4DCAE27E6BFF}" type="parTrans" cxnId="{5F64B21D-2FAD-429F-B964-9D2A2FF2569A}">
      <dgm:prSet/>
      <dgm:spPr/>
      <dgm:t>
        <a:bodyPr/>
        <a:lstStyle/>
        <a:p>
          <a:endParaRPr lang="ru-RU"/>
        </a:p>
      </dgm:t>
    </dgm:pt>
    <dgm:pt modelId="{E8D752EA-10EB-40EF-A535-B80E5CD9F6EF}" type="sibTrans" cxnId="{5F64B21D-2FAD-429F-B964-9D2A2FF2569A}">
      <dgm:prSet/>
      <dgm:spPr/>
      <dgm:t>
        <a:bodyPr/>
        <a:lstStyle/>
        <a:p>
          <a:endParaRPr lang="ru-RU"/>
        </a:p>
      </dgm:t>
    </dgm:pt>
    <dgm:pt modelId="{397374C1-8AAF-47F0-8AC3-CFA90E72EC90}">
      <dgm:prSet phldrT="[Текст]" custT="1"/>
      <dgm:spPr/>
      <dgm:t>
        <a:bodyPr/>
        <a:lstStyle/>
        <a:p>
          <a:r>
            <a:rPr lang="ru-RU" sz="1400" b="1" dirty="0"/>
            <a:t>Описание повествование объяснение аргументация инструкции</a:t>
          </a:r>
        </a:p>
      </dgm:t>
    </dgm:pt>
    <dgm:pt modelId="{50976FFE-EDDD-44B2-9442-A70DCA8AE3A2}" type="parTrans" cxnId="{D77A0377-6C8B-44DC-B2D4-90F8625D01AA}">
      <dgm:prSet/>
      <dgm:spPr/>
      <dgm:t>
        <a:bodyPr/>
        <a:lstStyle/>
        <a:p>
          <a:endParaRPr lang="ru-RU"/>
        </a:p>
      </dgm:t>
    </dgm:pt>
    <dgm:pt modelId="{71162660-45D3-4FDD-A4C3-FA5A73F4EE40}" type="sibTrans" cxnId="{D77A0377-6C8B-44DC-B2D4-90F8625D01AA}">
      <dgm:prSet/>
      <dgm:spPr/>
      <dgm:t>
        <a:bodyPr/>
        <a:lstStyle/>
        <a:p>
          <a:endParaRPr lang="ru-RU"/>
        </a:p>
      </dgm:t>
    </dgm:pt>
    <dgm:pt modelId="{F0CC508F-046B-4D36-8437-F589179C15CE}">
      <dgm:prSet phldrT="[Текст]" custT="1"/>
      <dgm:spPr/>
      <dgm:t>
        <a:bodyPr/>
        <a:lstStyle/>
        <a:p>
          <a:r>
            <a:rPr lang="ru-RU" sz="1600" b="1" dirty="0" err="1"/>
            <a:t>несплошные</a:t>
          </a:r>
          <a:endParaRPr lang="ru-RU" sz="1600" b="1" dirty="0"/>
        </a:p>
      </dgm:t>
    </dgm:pt>
    <dgm:pt modelId="{DBB0812D-82F8-4849-9402-AE9F83ABF643}" type="parTrans" cxnId="{822B9AB0-12B0-4B6F-8A37-09753A2793F3}">
      <dgm:prSet/>
      <dgm:spPr/>
      <dgm:t>
        <a:bodyPr/>
        <a:lstStyle/>
        <a:p>
          <a:endParaRPr lang="ru-RU"/>
        </a:p>
      </dgm:t>
    </dgm:pt>
    <dgm:pt modelId="{655C9E63-EC65-41B0-9A61-45DD97030DC1}" type="sibTrans" cxnId="{822B9AB0-12B0-4B6F-8A37-09753A2793F3}">
      <dgm:prSet/>
      <dgm:spPr/>
      <dgm:t>
        <a:bodyPr/>
        <a:lstStyle/>
        <a:p>
          <a:endParaRPr lang="ru-RU"/>
        </a:p>
      </dgm:t>
    </dgm:pt>
    <dgm:pt modelId="{09034800-4819-461C-8030-0DE4B91337C0}">
      <dgm:prSet phldrT="[Текст]"/>
      <dgm:spPr/>
      <dgm:t>
        <a:bodyPr/>
        <a:lstStyle/>
        <a:p>
          <a:r>
            <a:rPr lang="ru-RU" b="1" dirty="0"/>
            <a:t>Вербальные фрагменты</a:t>
          </a:r>
        </a:p>
        <a:p>
          <a:r>
            <a:rPr lang="ru-RU" b="1" dirty="0"/>
            <a:t>Графики диаграммы таблицы карты схемы рисунки фотографии</a:t>
          </a:r>
        </a:p>
        <a:p>
          <a:r>
            <a:rPr lang="ru-RU" b="1" dirty="0"/>
            <a:t>анкеты</a:t>
          </a:r>
        </a:p>
      </dgm:t>
    </dgm:pt>
    <dgm:pt modelId="{70FB6226-7A2A-4FDB-A6C0-19DDBFD090E2}" type="parTrans" cxnId="{DA1DD7D6-97BC-4520-B0D8-AA6CABBDB112}">
      <dgm:prSet/>
      <dgm:spPr/>
      <dgm:t>
        <a:bodyPr/>
        <a:lstStyle/>
        <a:p>
          <a:endParaRPr lang="ru-RU"/>
        </a:p>
      </dgm:t>
    </dgm:pt>
    <dgm:pt modelId="{4C8E5D3D-D8F9-4AC6-B9D6-37FBB3FB8F02}" type="sibTrans" cxnId="{DA1DD7D6-97BC-4520-B0D8-AA6CABBDB112}">
      <dgm:prSet/>
      <dgm:spPr/>
      <dgm:t>
        <a:bodyPr/>
        <a:lstStyle/>
        <a:p>
          <a:endParaRPr lang="ru-RU"/>
        </a:p>
      </dgm:t>
    </dgm:pt>
    <dgm:pt modelId="{1A4E551E-533C-48E4-90D8-35E37726E356}">
      <dgm:prSet/>
      <dgm:spPr/>
      <dgm:t>
        <a:bodyPr/>
        <a:lstStyle/>
        <a:p>
          <a:r>
            <a:rPr lang="ru-RU" b="1" dirty="0"/>
            <a:t>Рассказ </a:t>
          </a:r>
        </a:p>
        <a:p>
          <a:r>
            <a:rPr lang="ru-RU" b="1" dirty="0"/>
            <a:t>комментарий объяснение</a:t>
          </a:r>
        </a:p>
        <a:p>
          <a:r>
            <a:rPr lang="ru-RU" b="1" dirty="0"/>
            <a:t>толкование слова</a:t>
          </a:r>
        </a:p>
        <a:p>
          <a:r>
            <a:rPr lang="ru-RU" b="1" dirty="0"/>
            <a:t>правила</a:t>
          </a:r>
        </a:p>
        <a:p>
          <a:r>
            <a:rPr lang="ru-RU" b="1" dirty="0"/>
            <a:t>законы</a:t>
          </a:r>
        </a:p>
      </dgm:t>
    </dgm:pt>
    <dgm:pt modelId="{BAA80264-C001-4B1C-BF5B-02EB1CE86BCF}" type="sibTrans" cxnId="{DAC88184-189A-4612-9389-874603493A6A}">
      <dgm:prSet/>
      <dgm:spPr/>
      <dgm:t>
        <a:bodyPr/>
        <a:lstStyle/>
        <a:p>
          <a:endParaRPr lang="ru-RU"/>
        </a:p>
      </dgm:t>
    </dgm:pt>
    <dgm:pt modelId="{DA037BCB-0120-4222-BCD4-2A30AD8C9B78}" type="parTrans" cxnId="{DAC88184-189A-4612-9389-874603493A6A}">
      <dgm:prSet/>
      <dgm:spPr/>
      <dgm:t>
        <a:bodyPr/>
        <a:lstStyle/>
        <a:p>
          <a:endParaRPr lang="ru-RU"/>
        </a:p>
      </dgm:t>
    </dgm:pt>
    <dgm:pt modelId="{21CF2D60-ABC5-4DAC-8C32-81C7697BE89F}" type="pres">
      <dgm:prSet presAssocID="{29D420E2-69FF-42B4-ABE8-B020A89797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9D5A5B-DB60-414D-AA97-377AEBBEBC30}" type="pres">
      <dgm:prSet presAssocID="{C13F07CA-1A6A-48A3-828F-5B754DEAA9D4}" presName="hierRoot1" presStyleCnt="0"/>
      <dgm:spPr/>
    </dgm:pt>
    <dgm:pt modelId="{ED65D3C8-A7D7-4DB2-98A7-5A9EAF7C4C78}" type="pres">
      <dgm:prSet presAssocID="{C13F07CA-1A6A-48A3-828F-5B754DEAA9D4}" presName="composite" presStyleCnt="0"/>
      <dgm:spPr/>
    </dgm:pt>
    <dgm:pt modelId="{A495BE50-F763-49AD-804B-36716F1ECCEE}" type="pres">
      <dgm:prSet presAssocID="{C13F07CA-1A6A-48A3-828F-5B754DEAA9D4}" presName="background" presStyleLbl="node0" presStyleIdx="0" presStyleCnt="1"/>
      <dgm:spPr/>
    </dgm:pt>
    <dgm:pt modelId="{1419F1E1-F42C-4ADB-A03E-22D43C7D558C}" type="pres">
      <dgm:prSet presAssocID="{C13F07CA-1A6A-48A3-828F-5B754DEAA9D4}" presName="text" presStyleLbl="fgAcc0" presStyleIdx="0" presStyleCnt="1" custLinFactNeighborX="-11377" custLinFactNeighborY="-15473">
        <dgm:presLayoutVars>
          <dgm:chPref val="3"/>
        </dgm:presLayoutVars>
      </dgm:prSet>
      <dgm:spPr/>
    </dgm:pt>
    <dgm:pt modelId="{79A7C768-4A8F-46C0-AC86-3C0913077C96}" type="pres">
      <dgm:prSet presAssocID="{C13F07CA-1A6A-48A3-828F-5B754DEAA9D4}" presName="hierChild2" presStyleCnt="0"/>
      <dgm:spPr/>
    </dgm:pt>
    <dgm:pt modelId="{D5E9C60D-9298-4E02-B6E4-6E90591E901F}" type="pres">
      <dgm:prSet presAssocID="{6E1B60D4-3C39-43B8-ABEE-4DCAE27E6BFF}" presName="Name10" presStyleLbl="parChTrans1D2" presStyleIdx="0" presStyleCnt="2"/>
      <dgm:spPr/>
    </dgm:pt>
    <dgm:pt modelId="{FD1CB1F5-1CD2-48B2-A05E-FFFC1037D4C6}" type="pres">
      <dgm:prSet presAssocID="{8DDA5FCB-6C37-4ECC-BAAC-B56EB0DB9129}" presName="hierRoot2" presStyleCnt="0"/>
      <dgm:spPr/>
    </dgm:pt>
    <dgm:pt modelId="{D567013B-039D-4372-A6FA-21E3ED74F691}" type="pres">
      <dgm:prSet presAssocID="{8DDA5FCB-6C37-4ECC-BAAC-B56EB0DB9129}" presName="composite2" presStyleCnt="0"/>
      <dgm:spPr/>
    </dgm:pt>
    <dgm:pt modelId="{E23014A4-A1A6-4EFB-8DAA-66AF660C581E}" type="pres">
      <dgm:prSet presAssocID="{8DDA5FCB-6C37-4ECC-BAAC-B56EB0DB9129}" presName="background2" presStyleLbl="node2" presStyleIdx="0" presStyleCnt="2"/>
      <dgm:spPr/>
    </dgm:pt>
    <dgm:pt modelId="{4610AA56-E4F3-4EE5-90C1-93EA20898BF9}" type="pres">
      <dgm:prSet presAssocID="{8DDA5FCB-6C37-4ECC-BAAC-B56EB0DB9129}" presName="text2" presStyleLbl="fgAcc2" presStyleIdx="0" presStyleCnt="2" custLinFactNeighborX="-1034" custLinFactNeighborY="1629">
        <dgm:presLayoutVars>
          <dgm:chPref val="3"/>
        </dgm:presLayoutVars>
      </dgm:prSet>
      <dgm:spPr/>
    </dgm:pt>
    <dgm:pt modelId="{AAC78C71-D8CE-4849-96F7-9DF57FC051B3}" type="pres">
      <dgm:prSet presAssocID="{8DDA5FCB-6C37-4ECC-BAAC-B56EB0DB9129}" presName="hierChild3" presStyleCnt="0"/>
      <dgm:spPr/>
    </dgm:pt>
    <dgm:pt modelId="{BDB61604-0A79-495E-B6BE-68A7D4C257F1}" type="pres">
      <dgm:prSet presAssocID="{50976FFE-EDDD-44B2-9442-A70DCA8AE3A2}" presName="Name17" presStyleLbl="parChTrans1D3" presStyleIdx="0" presStyleCnt="3"/>
      <dgm:spPr/>
    </dgm:pt>
    <dgm:pt modelId="{F7F850FE-0D1A-4B55-A03A-B3B4A19F645D}" type="pres">
      <dgm:prSet presAssocID="{397374C1-8AAF-47F0-8AC3-CFA90E72EC90}" presName="hierRoot3" presStyleCnt="0"/>
      <dgm:spPr/>
    </dgm:pt>
    <dgm:pt modelId="{1D2702FE-55BF-4495-A4F2-83B078C69038}" type="pres">
      <dgm:prSet presAssocID="{397374C1-8AAF-47F0-8AC3-CFA90E72EC90}" presName="composite3" presStyleCnt="0"/>
      <dgm:spPr/>
    </dgm:pt>
    <dgm:pt modelId="{34011EC8-ED5D-4A60-B004-A3BE66BC88EA}" type="pres">
      <dgm:prSet presAssocID="{397374C1-8AAF-47F0-8AC3-CFA90E72EC90}" presName="background3" presStyleLbl="node3" presStyleIdx="0" presStyleCnt="3"/>
      <dgm:spPr/>
    </dgm:pt>
    <dgm:pt modelId="{F2C33688-5DE7-44A6-B93F-F42136C39D03}" type="pres">
      <dgm:prSet presAssocID="{397374C1-8AAF-47F0-8AC3-CFA90E72EC90}" presName="text3" presStyleLbl="fgAcc3" presStyleIdx="0" presStyleCnt="3">
        <dgm:presLayoutVars>
          <dgm:chPref val="3"/>
        </dgm:presLayoutVars>
      </dgm:prSet>
      <dgm:spPr/>
    </dgm:pt>
    <dgm:pt modelId="{BC008670-23E9-4521-AA7B-B81A0B94D6F6}" type="pres">
      <dgm:prSet presAssocID="{397374C1-8AAF-47F0-8AC3-CFA90E72EC90}" presName="hierChild4" presStyleCnt="0"/>
      <dgm:spPr/>
    </dgm:pt>
    <dgm:pt modelId="{6E8D0A5E-DC81-414A-85B0-BEA78D460704}" type="pres">
      <dgm:prSet presAssocID="{DA037BCB-0120-4222-BCD4-2A30AD8C9B78}" presName="Name17" presStyleLbl="parChTrans1D3" presStyleIdx="1" presStyleCnt="3"/>
      <dgm:spPr/>
    </dgm:pt>
    <dgm:pt modelId="{81287278-B469-4EB7-9F76-A9970FB0A65A}" type="pres">
      <dgm:prSet presAssocID="{1A4E551E-533C-48E4-90D8-35E37726E356}" presName="hierRoot3" presStyleCnt="0"/>
      <dgm:spPr/>
    </dgm:pt>
    <dgm:pt modelId="{6093ED43-49E6-4C21-9103-36CB883CDA46}" type="pres">
      <dgm:prSet presAssocID="{1A4E551E-533C-48E4-90D8-35E37726E356}" presName="composite3" presStyleCnt="0"/>
      <dgm:spPr/>
    </dgm:pt>
    <dgm:pt modelId="{32161AB1-5D9C-4C21-97EE-F71CDCF04F63}" type="pres">
      <dgm:prSet presAssocID="{1A4E551E-533C-48E4-90D8-35E37726E356}" presName="background3" presStyleLbl="node3" presStyleIdx="1" presStyleCnt="3"/>
      <dgm:spPr/>
    </dgm:pt>
    <dgm:pt modelId="{49510CA4-C6FF-43BA-A1C2-08329CFF0441}" type="pres">
      <dgm:prSet presAssocID="{1A4E551E-533C-48E4-90D8-35E37726E356}" presName="text3" presStyleLbl="fgAcc3" presStyleIdx="1" presStyleCnt="3">
        <dgm:presLayoutVars>
          <dgm:chPref val="3"/>
        </dgm:presLayoutVars>
      </dgm:prSet>
      <dgm:spPr/>
    </dgm:pt>
    <dgm:pt modelId="{5661CAEA-B116-4F66-ABB1-7C7570800CFC}" type="pres">
      <dgm:prSet presAssocID="{1A4E551E-533C-48E4-90D8-35E37726E356}" presName="hierChild4" presStyleCnt="0"/>
      <dgm:spPr/>
    </dgm:pt>
    <dgm:pt modelId="{F23DDC81-7812-4791-AF17-675EE43F3121}" type="pres">
      <dgm:prSet presAssocID="{DBB0812D-82F8-4849-9402-AE9F83ABF643}" presName="Name10" presStyleLbl="parChTrans1D2" presStyleIdx="1" presStyleCnt="2"/>
      <dgm:spPr/>
    </dgm:pt>
    <dgm:pt modelId="{E4EC98AD-6CC9-421E-98B3-0EE99347443E}" type="pres">
      <dgm:prSet presAssocID="{F0CC508F-046B-4D36-8437-F589179C15CE}" presName="hierRoot2" presStyleCnt="0"/>
      <dgm:spPr/>
    </dgm:pt>
    <dgm:pt modelId="{4625CA4D-5FE5-4565-9BED-CD5668E51051}" type="pres">
      <dgm:prSet presAssocID="{F0CC508F-046B-4D36-8437-F589179C15CE}" presName="composite2" presStyleCnt="0"/>
      <dgm:spPr/>
    </dgm:pt>
    <dgm:pt modelId="{5B8242CA-D6C7-4A90-8022-8A41EA71A38F}" type="pres">
      <dgm:prSet presAssocID="{F0CC508F-046B-4D36-8437-F589179C15CE}" presName="background2" presStyleLbl="node2" presStyleIdx="1" presStyleCnt="2"/>
      <dgm:spPr/>
    </dgm:pt>
    <dgm:pt modelId="{6BA41481-A9C0-440C-A17A-3CA093767A6E}" type="pres">
      <dgm:prSet presAssocID="{F0CC508F-046B-4D36-8437-F589179C15CE}" presName="text2" presStyleLbl="fgAcc2" presStyleIdx="1" presStyleCnt="2">
        <dgm:presLayoutVars>
          <dgm:chPref val="3"/>
        </dgm:presLayoutVars>
      </dgm:prSet>
      <dgm:spPr/>
    </dgm:pt>
    <dgm:pt modelId="{B561EB05-3560-4425-859A-36B7218329E6}" type="pres">
      <dgm:prSet presAssocID="{F0CC508F-046B-4D36-8437-F589179C15CE}" presName="hierChild3" presStyleCnt="0"/>
      <dgm:spPr/>
    </dgm:pt>
    <dgm:pt modelId="{884DB701-4141-43B1-9555-B2927DCCB3B7}" type="pres">
      <dgm:prSet presAssocID="{70FB6226-7A2A-4FDB-A6C0-19DDBFD090E2}" presName="Name17" presStyleLbl="parChTrans1D3" presStyleIdx="2" presStyleCnt="3"/>
      <dgm:spPr/>
    </dgm:pt>
    <dgm:pt modelId="{4487A51A-9A43-4E36-9E8D-3935630BB0A6}" type="pres">
      <dgm:prSet presAssocID="{09034800-4819-461C-8030-0DE4B91337C0}" presName="hierRoot3" presStyleCnt="0"/>
      <dgm:spPr/>
    </dgm:pt>
    <dgm:pt modelId="{502D1B0D-B0F7-4152-BDB9-2462239021E1}" type="pres">
      <dgm:prSet presAssocID="{09034800-4819-461C-8030-0DE4B91337C0}" presName="composite3" presStyleCnt="0"/>
      <dgm:spPr/>
    </dgm:pt>
    <dgm:pt modelId="{E4C5CD3E-042B-40F3-AC3F-C0C7559F9AF0}" type="pres">
      <dgm:prSet presAssocID="{09034800-4819-461C-8030-0DE4B91337C0}" presName="background3" presStyleLbl="node3" presStyleIdx="2" presStyleCnt="3"/>
      <dgm:spPr/>
    </dgm:pt>
    <dgm:pt modelId="{116D9C88-DFA2-409A-A49A-6BAB0D958D75}" type="pres">
      <dgm:prSet presAssocID="{09034800-4819-461C-8030-0DE4B91337C0}" presName="text3" presStyleLbl="fgAcc3" presStyleIdx="2" presStyleCnt="3">
        <dgm:presLayoutVars>
          <dgm:chPref val="3"/>
        </dgm:presLayoutVars>
      </dgm:prSet>
      <dgm:spPr/>
    </dgm:pt>
    <dgm:pt modelId="{358AAB93-B958-4B6C-8455-F3B3A6B56446}" type="pres">
      <dgm:prSet presAssocID="{09034800-4819-461C-8030-0DE4B91337C0}" presName="hierChild4" presStyleCnt="0"/>
      <dgm:spPr/>
    </dgm:pt>
  </dgm:ptLst>
  <dgm:cxnLst>
    <dgm:cxn modelId="{46E64B04-3E25-4C96-ADB8-C5F17EC0946A}" type="presOf" srcId="{50976FFE-EDDD-44B2-9442-A70DCA8AE3A2}" destId="{BDB61604-0A79-495E-B6BE-68A7D4C257F1}" srcOrd="0" destOrd="0" presId="urn:microsoft.com/office/officeart/2005/8/layout/hierarchy1"/>
    <dgm:cxn modelId="{C0ADD015-0A96-4397-B934-D35E4C336487}" type="presOf" srcId="{DBB0812D-82F8-4849-9402-AE9F83ABF643}" destId="{F23DDC81-7812-4791-AF17-675EE43F3121}" srcOrd="0" destOrd="0" presId="urn:microsoft.com/office/officeart/2005/8/layout/hierarchy1"/>
    <dgm:cxn modelId="{C20AA517-FA6A-4D39-A22E-AFC87EF309DF}" type="presOf" srcId="{29D420E2-69FF-42B4-ABE8-B020A89797DB}" destId="{21CF2D60-ABC5-4DAC-8C32-81C7697BE89F}" srcOrd="0" destOrd="0" presId="urn:microsoft.com/office/officeart/2005/8/layout/hierarchy1"/>
    <dgm:cxn modelId="{5F64B21D-2FAD-429F-B964-9D2A2FF2569A}" srcId="{C13F07CA-1A6A-48A3-828F-5B754DEAA9D4}" destId="{8DDA5FCB-6C37-4ECC-BAAC-B56EB0DB9129}" srcOrd="0" destOrd="0" parTransId="{6E1B60D4-3C39-43B8-ABEE-4DCAE27E6BFF}" sibTransId="{E8D752EA-10EB-40EF-A535-B80E5CD9F6EF}"/>
    <dgm:cxn modelId="{8B2F4F6A-2AC4-4F72-BC0A-F80D87A3B6AE}" type="presOf" srcId="{F0CC508F-046B-4D36-8437-F589179C15CE}" destId="{6BA41481-A9C0-440C-A17A-3CA093767A6E}" srcOrd="0" destOrd="0" presId="urn:microsoft.com/office/officeart/2005/8/layout/hierarchy1"/>
    <dgm:cxn modelId="{40566671-3E0F-4A95-B2B9-F596CA316DB3}" srcId="{29D420E2-69FF-42B4-ABE8-B020A89797DB}" destId="{C13F07CA-1A6A-48A3-828F-5B754DEAA9D4}" srcOrd="0" destOrd="0" parTransId="{92F07AFD-FC32-4890-87F5-756C2140146B}" sibTransId="{02508EE5-850E-416F-AB86-AAE569931A96}"/>
    <dgm:cxn modelId="{D77A0377-6C8B-44DC-B2D4-90F8625D01AA}" srcId="{8DDA5FCB-6C37-4ECC-BAAC-B56EB0DB9129}" destId="{397374C1-8AAF-47F0-8AC3-CFA90E72EC90}" srcOrd="0" destOrd="0" parTransId="{50976FFE-EDDD-44B2-9442-A70DCA8AE3A2}" sibTransId="{71162660-45D3-4FDD-A4C3-FA5A73F4EE40}"/>
    <dgm:cxn modelId="{1635BB78-8C64-4568-93CE-68A5441C31BA}" type="presOf" srcId="{6E1B60D4-3C39-43B8-ABEE-4DCAE27E6BFF}" destId="{D5E9C60D-9298-4E02-B6E4-6E90591E901F}" srcOrd="0" destOrd="0" presId="urn:microsoft.com/office/officeart/2005/8/layout/hierarchy1"/>
    <dgm:cxn modelId="{99C7577B-C845-4E2E-83F6-86D82696DD63}" type="presOf" srcId="{8DDA5FCB-6C37-4ECC-BAAC-B56EB0DB9129}" destId="{4610AA56-E4F3-4EE5-90C1-93EA20898BF9}" srcOrd="0" destOrd="0" presId="urn:microsoft.com/office/officeart/2005/8/layout/hierarchy1"/>
    <dgm:cxn modelId="{DAC88184-189A-4612-9389-874603493A6A}" srcId="{8DDA5FCB-6C37-4ECC-BAAC-B56EB0DB9129}" destId="{1A4E551E-533C-48E4-90D8-35E37726E356}" srcOrd="1" destOrd="0" parTransId="{DA037BCB-0120-4222-BCD4-2A30AD8C9B78}" sibTransId="{BAA80264-C001-4B1C-BF5B-02EB1CE86BCF}"/>
    <dgm:cxn modelId="{58A96A88-9E62-4390-9B38-F40D843572E6}" type="presOf" srcId="{70FB6226-7A2A-4FDB-A6C0-19DDBFD090E2}" destId="{884DB701-4141-43B1-9555-B2927DCCB3B7}" srcOrd="0" destOrd="0" presId="urn:microsoft.com/office/officeart/2005/8/layout/hierarchy1"/>
    <dgm:cxn modelId="{37920E9C-CB61-48D1-BC3C-16C855B52086}" type="presOf" srcId="{C13F07CA-1A6A-48A3-828F-5B754DEAA9D4}" destId="{1419F1E1-F42C-4ADB-A03E-22D43C7D558C}" srcOrd="0" destOrd="0" presId="urn:microsoft.com/office/officeart/2005/8/layout/hierarchy1"/>
    <dgm:cxn modelId="{822B9AB0-12B0-4B6F-8A37-09753A2793F3}" srcId="{C13F07CA-1A6A-48A3-828F-5B754DEAA9D4}" destId="{F0CC508F-046B-4D36-8437-F589179C15CE}" srcOrd="1" destOrd="0" parTransId="{DBB0812D-82F8-4849-9402-AE9F83ABF643}" sibTransId="{655C9E63-EC65-41B0-9A61-45DD97030DC1}"/>
    <dgm:cxn modelId="{C90731D2-6618-4F4F-A92A-12D521DEA5E3}" type="presOf" srcId="{397374C1-8AAF-47F0-8AC3-CFA90E72EC90}" destId="{F2C33688-5DE7-44A6-B93F-F42136C39D03}" srcOrd="0" destOrd="0" presId="urn:microsoft.com/office/officeart/2005/8/layout/hierarchy1"/>
    <dgm:cxn modelId="{DA1DD7D6-97BC-4520-B0D8-AA6CABBDB112}" srcId="{F0CC508F-046B-4D36-8437-F589179C15CE}" destId="{09034800-4819-461C-8030-0DE4B91337C0}" srcOrd="0" destOrd="0" parTransId="{70FB6226-7A2A-4FDB-A6C0-19DDBFD090E2}" sibTransId="{4C8E5D3D-D8F9-4AC6-B9D6-37FBB3FB8F02}"/>
    <dgm:cxn modelId="{BA47DCD6-34C9-4FD0-98B6-1894588F8356}" type="presOf" srcId="{09034800-4819-461C-8030-0DE4B91337C0}" destId="{116D9C88-DFA2-409A-A49A-6BAB0D958D75}" srcOrd="0" destOrd="0" presId="urn:microsoft.com/office/officeart/2005/8/layout/hierarchy1"/>
    <dgm:cxn modelId="{3ED2C3DC-CCC2-4DDF-B1E1-FBBC6C12E94F}" type="presOf" srcId="{DA037BCB-0120-4222-BCD4-2A30AD8C9B78}" destId="{6E8D0A5E-DC81-414A-85B0-BEA78D460704}" srcOrd="0" destOrd="0" presId="urn:microsoft.com/office/officeart/2005/8/layout/hierarchy1"/>
    <dgm:cxn modelId="{A38BECED-9ABD-4131-8F7B-8FBEEDF6FAEB}" type="presOf" srcId="{1A4E551E-533C-48E4-90D8-35E37726E356}" destId="{49510CA4-C6FF-43BA-A1C2-08329CFF0441}" srcOrd="0" destOrd="0" presId="urn:microsoft.com/office/officeart/2005/8/layout/hierarchy1"/>
    <dgm:cxn modelId="{2680991E-AA52-4486-BCD6-D8F2E3B430F8}" type="presParOf" srcId="{21CF2D60-ABC5-4DAC-8C32-81C7697BE89F}" destId="{D19D5A5B-DB60-414D-AA97-377AEBBEBC30}" srcOrd="0" destOrd="0" presId="urn:microsoft.com/office/officeart/2005/8/layout/hierarchy1"/>
    <dgm:cxn modelId="{283FAED8-2AFC-4384-B989-20A615E8DB7A}" type="presParOf" srcId="{D19D5A5B-DB60-414D-AA97-377AEBBEBC30}" destId="{ED65D3C8-A7D7-4DB2-98A7-5A9EAF7C4C78}" srcOrd="0" destOrd="0" presId="urn:microsoft.com/office/officeart/2005/8/layout/hierarchy1"/>
    <dgm:cxn modelId="{CC800902-DCB3-46F2-9F5F-43659A5EA7B3}" type="presParOf" srcId="{ED65D3C8-A7D7-4DB2-98A7-5A9EAF7C4C78}" destId="{A495BE50-F763-49AD-804B-36716F1ECCEE}" srcOrd="0" destOrd="0" presId="urn:microsoft.com/office/officeart/2005/8/layout/hierarchy1"/>
    <dgm:cxn modelId="{69278B26-769B-4CBC-81FB-E008B39129AC}" type="presParOf" srcId="{ED65D3C8-A7D7-4DB2-98A7-5A9EAF7C4C78}" destId="{1419F1E1-F42C-4ADB-A03E-22D43C7D558C}" srcOrd="1" destOrd="0" presId="urn:microsoft.com/office/officeart/2005/8/layout/hierarchy1"/>
    <dgm:cxn modelId="{442A717B-1C55-43D0-8D16-AB97DF1C15F5}" type="presParOf" srcId="{D19D5A5B-DB60-414D-AA97-377AEBBEBC30}" destId="{79A7C768-4A8F-46C0-AC86-3C0913077C96}" srcOrd="1" destOrd="0" presId="urn:microsoft.com/office/officeart/2005/8/layout/hierarchy1"/>
    <dgm:cxn modelId="{180BBC0C-EFA0-4AF1-AE56-E86A3FB21C76}" type="presParOf" srcId="{79A7C768-4A8F-46C0-AC86-3C0913077C96}" destId="{D5E9C60D-9298-4E02-B6E4-6E90591E901F}" srcOrd="0" destOrd="0" presId="urn:microsoft.com/office/officeart/2005/8/layout/hierarchy1"/>
    <dgm:cxn modelId="{448749B1-6A45-4C7D-8D30-C12FE1E3A2A0}" type="presParOf" srcId="{79A7C768-4A8F-46C0-AC86-3C0913077C96}" destId="{FD1CB1F5-1CD2-48B2-A05E-FFFC1037D4C6}" srcOrd="1" destOrd="0" presId="urn:microsoft.com/office/officeart/2005/8/layout/hierarchy1"/>
    <dgm:cxn modelId="{10408D7D-46EC-4A96-BF3A-7726373F1B72}" type="presParOf" srcId="{FD1CB1F5-1CD2-48B2-A05E-FFFC1037D4C6}" destId="{D567013B-039D-4372-A6FA-21E3ED74F691}" srcOrd="0" destOrd="0" presId="urn:microsoft.com/office/officeart/2005/8/layout/hierarchy1"/>
    <dgm:cxn modelId="{82E32A5C-4303-4077-AD6D-3D006F7987B1}" type="presParOf" srcId="{D567013B-039D-4372-A6FA-21E3ED74F691}" destId="{E23014A4-A1A6-4EFB-8DAA-66AF660C581E}" srcOrd="0" destOrd="0" presId="urn:microsoft.com/office/officeart/2005/8/layout/hierarchy1"/>
    <dgm:cxn modelId="{CC2A8CBD-DF63-420B-AC15-65098698663B}" type="presParOf" srcId="{D567013B-039D-4372-A6FA-21E3ED74F691}" destId="{4610AA56-E4F3-4EE5-90C1-93EA20898BF9}" srcOrd="1" destOrd="0" presId="urn:microsoft.com/office/officeart/2005/8/layout/hierarchy1"/>
    <dgm:cxn modelId="{42442550-7DCF-45B9-8667-2A250DFD5F1B}" type="presParOf" srcId="{FD1CB1F5-1CD2-48B2-A05E-FFFC1037D4C6}" destId="{AAC78C71-D8CE-4849-96F7-9DF57FC051B3}" srcOrd="1" destOrd="0" presId="urn:microsoft.com/office/officeart/2005/8/layout/hierarchy1"/>
    <dgm:cxn modelId="{6FE51E6B-EA2F-4C23-8513-5A1BD0F696C6}" type="presParOf" srcId="{AAC78C71-D8CE-4849-96F7-9DF57FC051B3}" destId="{BDB61604-0A79-495E-B6BE-68A7D4C257F1}" srcOrd="0" destOrd="0" presId="urn:microsoft.com/office/officeart/2005/8/layout/hierarchy1"/>
    <dgm:cxn modelId="{5B7C4ED2-5836-4431-AADF-C919FFAC1384}" type="presParOf" srcId="{AAC78C71-D8CE-4849-96F7-9DF57FC051B3}" destId="{F7F850FE-0D1A-4B55-A03A-B3B4A19F645D}" srcOrd="1" destOrd="0" presId="urn:microsoft.com/office/officeart/2005/8/layout/hierarchy1"/>
    <dgm:cxn modelId="{9C090219-9E04-4F0E-BD3F-44C2FD5F3774}" type="presParOf" srcId="{F7F850FE-0D1A-4B55-A03A-B3B4A19F645D}" destId="{1D2702FE-55BF-4495-A4F2-83B078C69038}" srcOrd="0" destOrd="0" presId="urn:microsoft.com/office/officeart/2005/8/layout/hierarchy1"/>
    <dgm:cxn modelId="{4AF3EBAD-3800-4E01-8BA7-A89465D3CA58}" type="presParOf" srcId="{1D2702FE-55BF-4495-A4F2-83B078C69038}" destId="{34011EC8-ED5D-4A60-B004-A3BE66BC88EA}" srcOrd="0" destOrd="0" presId="urn:microsoft.com/office/officeart/2005/8/layout/hierarchy1"/>
    <dgm:cxn modelId="{409498AF-C9CD-484D-BFF0-B7DE2210A890}" type="presParOf" srcId="{1D2702FE-55BF-4495-A4F2-83B078C69038}" destId="{F2C33688-5DE7-44A6-B93F-F42136C39D03}" srcOrd="1" destOrd="0" presId="urn:microsoft.com/office/officeart/2005/8/layout/hierarchy1"/>
    <dgm:cxn modelId="{0DF21A97-5F04-4A7C-927F-CE1AA0C7D3C3}" type="presParOf" srcId="{F7F850FE-0D1A-4B55-A03A-B3B4A19F645D}" destId="{BC008670-23E9-4521-AA7B-B81A0B94D6F6}" srcOrd="1" destOrd="0" presId="urn:microsoft.com/office/officeart/2005/8/layout/hierarchy1"/>
    <dgm:cxn modelId="{AD1B7325-919A-43BC-A601-9832726EAF17}" type="presParOf" srcId="{AAC78C71-D8CE-4849-96F7-9DF57FC051B3}" destId="{6E8D0A5E-DC81-414A-85B0-BEA78D460704}" srcOrd="2" destOrd="0" presId="urn:microsoft.com/office/officeart/2005/8/layout/hierarchy1"/>
    <dgm:cxn modelId="{2D7EA797-5099-4797-B2B9-5F1CF3BE7420}" type="presParOf" srcId="{AAC78C71-D8CE-4849-96F7-9DF57FC051B3}" destId="{81287278-B469-4EB7-9F76-A9970FB0A65A}" srcOrd="3" destOrd="0" presId="urn:microsoft.com/office/officeart/2005/8/layout/hierarchy1"/>
    <dgm:cxn modelId="{19DA7118-1C35-4859-9801-796713BD7142}" type="presParOf" srcId="{81287278-B469-4EB7-9F76-A9970FB0A65A}" destId="{6093ED43-49E6-4C21-9103-36CB883CDA46}" srcOrd="0" destOrd="0" presId="urn:microsoft.com/office/officeart/2005/8/layout/hierarchy1"/>
    <dgm:cxn modelId="{36AD656C-C050-4FF9-AC61-CF81C6A8BA65}" type="presParOf" srcId="{6093ED43-49E6-4C21-9103-36CB883CDA46}" destId="{32161AB1-5D9C-4C21-97EE-F71CDCF04F63}" srcOrd="0" destOrd="0" presId="urn:microsoft.com/office/officeart/2005/8/layout/hierarchy1"/>
    <dgm:cxn modelId="{86C9E368-2CC5-4CFE-8197-E9E0B7933C34}" type="presParOf" srcId="{6093ED43-49E6-4C21-9103-36CB883CDA46}" destId="{49510CA4-C6FF-43BA-A1C2-08329CFF0441}" srcOrd="1" destOrd="0" presId="urn:microsoft.com/office/officeart/2005/8/layout/hierarchy1"/>
    <dgm:cxn modelId="{45C0B477-D49F-4554-A792-8A8DEE7BEC2F}" type="presParOf" srcId="{81287278-B469-4EB7-9F76-A9970FB0A65A}" destId="{5661CAEA-B116-4F66-ABB1-7C7570800CFC}" srcOrd="1" destOrd="0" presId="urn:microsoft.com/office/officeart/2005/8/layout/hierarchy1"/>
    <dgm:cxn modelId="{CF39D527-1FDE-4F31-A5AB-FF7955E99CDB}" type="presParOf" srcId="{79A7C768-4A8F-46C0-AC86-3C0913077C96}" destId="{F23DDC81-7812-4791-AF17-675EE43F3121}" srcOrd="2" destOrd="0" presId="urn:microsoft.com/office/officeart/2005/8/layout/hierarchy1"/>
    <dgm:cxn modelId="{95911850-92E2-4984-8247-CBF0B259B1C9}" type="presParOf" srcId="{79A7C768-4A8F-46C0-AC86-3C0913077C96}" destId="{E4EC98AD-6CC9-421E-98B3-0EE99347443E}" srcOrd="3" destOrd="0" presId="urn:microsoft.com/office/officeart/2005/8/layout/hierarchy1"/>
    <dgm:cxn modelId="{9D26A29E-AE8F-4927-8E4B-D641C3464988}" type="presParOf" srcId="{E4EC98AD-6CC9-421E-98B3-0EE99347443E}" destId="{4625CA4D-5FE5-4565-9BED-CD5668E51051}" srcOrd="0" destOrd="0" presId="urn:microsoft.com/office/officeart/2005/8/layout/hierarchy1"/>
    <dgm:cxn modelId="{C79ADD58-8701-4D73-93F0-F84C8ECFDC3E}" type="presParOf" srcId="{4625CA4D-5FE5-4565-9BED-CD5668E51051}" destId="{5B8242CA-D6C7-4A90-8022-8A41EA71A38F}" srcOrd="0" destOrd="0" presId="urn:microsoft.com/office/officeart/2005/8/layout/hierarchy1"/>
    <dgm:cxn modelId="{DEA3950E-F007-4C4A-A1E7-9FFF1D95F8DB}" type="presParOf" srcId="{4625CA4D-5FE5-4565-9BED-CD5668E51051}" destId="{6BA41481-A9C0-440C-A17A-3CA093767A6E}" srcOrd="1" destOrd="0" presId="urn:microsoft.com/office/officeart/2005/8/layout/hierarchy1"/>
    <dgm:cxn modelId="{269286BF-9A59-4CEC-8FA2-999796073BC2}" type="presParOf" srcId="{E4EC98AD-6CC9-421E-98B3-0EE99347443E}" destId="{B561EB05-3560-4425-859A-36B7218329E6}" srcOrd="1" destOrd="0" presId="urn:microsoft.com/office/officeart/2005/8/layout/hierarchy1"/>
    <dgm:cxn modelId="{89FBE30B-09A7-414D-94C0-7B82B138E382}" type="presParOf" srcId="{B561EB05-3560-4425-859A-36B7218329E6}" destId="{884DB701-4141-43B1-9555-B2927DCCB3B7}" srcOrd="0" destOrd="0" presId="urn:microsoft.com/office/officeart/2005/8/layout/hierarchy1"/>
    <dgm:cxn modelId="{7E60075E-3D18-48E8-96C1-62FD00B44AC4}" type="presParOf" srcId="{B561EB05-3560-4425-859A-36B7218329E6}" destId="{4487A51A-9A43-4E36-9E8D-3935630BB0A6}" srcOrd="1" destOrd="0" presId="urn:microsoft.com/office/officeart/2005/8/layout/hierarchy1"/>
    <dgm:cxn modelId="{21A1253B-141C-48EE-94C4-246541294E7F}" type="presParOf" srcId="{4487A51A-9A43-4E36-9E8D-3935630BB0A6}" destId="{502D1B0D-B0F7-4152-BDB9-2462239021E1}" srcOrd="0" destOrd="0" presId="urn:microsoft.com/office/officeart/2005/8/layout/hierarchy1"/>
    <dgm:cxn modelId="{DAA12FDC-FDAD-45B0-AFF5-5492FE2DB6C1}" type="presParOf" srcId="{502D1B0D-B0F7-4152-BDB9-2462239021E1}" destId="{E4C5CD3E-042B-40F3-AC3F-C0C7559F9AF0}" srcOrd="0" destOrd="0" presId="urn:microsoft.com/office/officeart/2005/8/layout/hierarchy1"/>
    <dgm:cxn modelId="{399EC814-020C-4A92-9F4A-0ACA0C4AF102}" type="presParOf" srcId="{502D1B0D-B0F7-4152-BDB9-2462239021E1}" destId="{116D9C88-DFA2-409A-A49A-6BAB0D958D75}" srcOrd="1" destOrd="0" presId="urn:microsoft.com/office/officeart/2005/8/layout/hierarchy1"/>
    <dgm:cxn modelId="{24D58FAC-01A7-4AD8-BE58-E4458258BDA6}" type="presParOf" srcId="{4487A51A-9A43-4E36-9E8D-3935630BB0A6}" destId="{358AAB93-B958-4B6C-8455-F3B3A6B564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B701-4141-43B1-9555-B2927DCCB3B7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DDC81-7812-4791-AF17-675EE43F3121}">
      <dsp:nvSpPr>
        <dsp:cNvPr id="0" name=""/>
        <dsp:cNvSpPr/>
      </dsp:nvSpPr>
      <dsp:spPr>
        <a:xfrm>
          <a:off x="4348658" y="1122605"/>
          <a:ext cx="2153145" cy="813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441"/>
              </a:lnTo>
              <a:lnTo>
                <a:pt x="2153145" y="619441"/>
              </a:lnTo>
              <a:lnTo>
                <a:pt x="2153145" y="8130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D0A5E-DC81-414A-85B0-BEA78D460704}">
      <dsp:nvSpPr>
        <dsp:cNvPr id="0" name=""/>
        <dsp:cNvSpPr/>
      </dsp:nvSpPr>
      <dsp:spPr>
        <a:xfrm>
          <a:off x="2649362" y="3284097"/>
          <a:ext cx="1298551" cy="58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21"/>
              </a:lnTo>
              <a:lnTo>
                <a:pt x="1298551" y="392521"/>
              </a:lnTo>
              <a:lnTo>
                <a:pt x="1298551" y="5860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61604-0A79-495E-B6BE-68A7D4C257F1}">
      <dsp:nvSpPr>
        <dsp:cNvPr id="0" name=""/>
        <dsp:cNvSpPr/>
      </dsp:nvSpPr>
      <dsp:spPr>
        <a:xfrm>
          <a:off x="1394023" y="3284097"/>
          <a:ext cx="1255339" cy="586095"/>
        </a:xfrm>
        <a:custGeom>
          <a:avLst/>
          <a:gdLst/>
          <a:ahLst/>
          <a:cxnLst/>
          <a:rect l="0" t="0" r="0" b="0"/>
          <a:pathLst>
            <a:path>
              <a:moveTo>
                <a:pt x="1255339" y="0"/>
              </a:moveTo>
              <a:lnTo>
                <a:pt x="1255339" y="392521"/>
              </a:lnTo>
              <a:lnTo>
                <a:pt x="0" y="392521"/>
              </a:lnTo>
              <a:lnTo>
                <a:pt x="0" y="5860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9C60D-9298-4E02-B6E4-6E90591E901F}">
      <dsp:nvSpPr>
        <dsp:cNvPr id="0" name=""/>
        <dsp:cNvSpPr/>
      </dsp:nvSpPr>
      <dsp:spPr>
        <a:xfrm>
          <a:off x="2649362" y="1122605"/>
          <a:ext cx="1699296" cy="834629"/>
        </a:xfrm>
        <a:custGeom>
          <a:avLst/>
          <a:gdLst/>
          <a:ahLst/>
          <a:cxnLst/>
          <a:rect l="0" t="0" r="0" b="0"/>
          <a:pathLst>
            <a:path>
              <a:moveTo>
                <a:pt x="1699296" y="0"/>
              </a:moveTo>
              <a:lnTo>
                <a:pt x="1699296" y="641056"/>
              </a:lnTo>
              <a:lnTo>
                <a:pt x="0" y="641056"/>
              </a:lnTo>
              <a:lnTo>
                <a:pt x="0" y="8346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5BE50-F763-49AD-804B-36716F1ECCEE}">
      <dsp:nvSpPr>
        <dsp:cNvPr id="0" name=""/>
        <dsp:cNvSpPr/>
      </dsp:nvSpPr>
      <dsp:spPr>
        <a:xfrm>
          <a:off x="3303885" y="-204256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9F1E1-F42C-4ADB-A03E-22D43C7D558C}">
      <dsp:nvSpPr>
        <dsp:cNvPr id="0" name=""/>
        <dsp:cNvSpPr/>
      </dsp:nvSpPr>
      <dsp:spPr>
        <a:xfrm>
          <a:off x="3536057" y="1630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Типы текстов</a:t>
          </a:r>
        </a:p>
      </dsp:txBody>
      <dsp:txXfrm>
        <a:off x="3574919" y="55168"/>
        <a:ext cx="2011822" cy="1249138"/>
      </dsp:txXfrm>
    </dsp:sp>
    <dsp:sp modelId="{E23014A4-A1A6-4EFB-8DAA-66AF660C581E}">
      <dsp:nvSpPr>
        <dsp:cNvPr id="0" name=""/>
        <dsp:cNvSpPr/>
      </dsp:nvSpPr>
      <dsp:spPr>
        <a:xfrm>
          <a:off x="1604589" y="1957235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AA56-E4F3-4EE5-90C1-93EA20898BF9}">
      <dsp:nvSpPr>
        <dsp:cNvPr id="0" name=""/>
        <dsp:cNvSpPr/>
      </dsp:nvSpPr>
      <dsp:spPr>
        <a:xfrm>
          <a:off x="1836761" y="2177798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сплошные</a:t>
          </a:r>
        </a:p>
      </dsp:txBody>
      <dsp:txXfrm>
        <a:off x="1875623" y="2216660"/>
        <a:ext cx="2011822" cy="1249138"/>
      </dsp:txXfrm>
    </dsp:sp>
    <dsp:sp modelId="{34011EC8-ED5D-4A60-B004-A3BE66BC88EA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33688-5DE7-44A6-B93F-F42136C39D03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Описание повествование объяснение аргументация инструкции</a:t>
          </a:r>
        </a:p>
      </dsp:txBody>
      <dsp:txXfrm>
        <a:off x="620283" y="4129618"/>
        <a:ext cx="2011822" cy="1249138"/>
      </dsp:txXfrm>
    </dsp:sp>
    <dsp:sp modelId="{32161AB1-5D9C-4C21-97EE-F71CDCF04F63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10CA4-C6FF-43BA-A1C2-08329CFF0441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Рассказ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комментарий объяснение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толкование слова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правила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законы</a:t>
          </a:r>
        </a:p>
      </dsp:txBody>
      <dsp:txXfrm>
        <a:off x="3174174" y="4129618"/>
        <a:ext cx="2011822" cy="1249138"/>
      </dsp:txXfrm>
    </dsp:sp>
    <dsp:sp modelId="{5B8242CA-D6C7-4A90-8022-8A41EA71A38F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41481-A9C0-440C-A17A-3CA093767A6E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несплошные</a:t>
          </a:r>
          <a:endParaRPr lang="ru-RU" sz="1600" b="1" kern="1200" dirty="0"/>
        </a:p>
      </dsp:txBody>
      <dsp:txXfrm>
        <a:off x="5728065" y="2195046"/>
        <a:ext cx="2011822" cy="1249138"/>
      </dsp:txXfrm>
    </dsp:sp>
    <dsp:sp modelId="{E4C5CD3E-042B-40F3-AC3F-C0C7559F9AF0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D9C88-DFA2-409A-A49A-6BAB0D958D75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Вербальные фрагменты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Графики диаграммы таблицы карты схемы рисунки фотографии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анкеты</a:t>
          </a:r>
        </a:p>
      </dsp:txBody>
      <dsp:txXfrm>
        <a:off x="5728065" y="4129618"/>
        <a:ext cx="2011822" cy="12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DFCC-8DE5-4064-9770-051AAF875E9B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51B7-EBBF-4306-A022-4C50F9E7ED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59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72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8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41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37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10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2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0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6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3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69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55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16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28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1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A83817-9DC6-4AC3-9A16-C6B3845A1A66}" type="datetimeFigureOut">
              <a:rPr lang="ru-RU" smtClean="0"/>
              <a:t>04.03.2019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5B4B7C-067F-4BA3-BD7D-0FCA992AA3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055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8158" y="427865"/>
            <a:ext cx="9144000" cy="6279268"/>
          </a:xfrm>
          <a:prstGeom prst="rect">
            <a:avLst/>
          </a:prstGeom>
        </p:spPr>
        <p:txBody>
          <a:bodyPr wrap="square" lIns="76819" tIns="38410" rIns="76819" bIns="38410">
            <a:spAutoFit/>
          </a:bodyPr>
          <a:lstStyle/>
          <a:p>
            <a:endParaRPr lang="ru-RU" sz="2700" b="1" i="1" dirty="0"/>
          </a:p>
          <a:p>
            <a:pPr algn="ctr"/>
            <a:r>
              <a:rPr lang="ru-RU" dirty="0"/>
              <a:t>Курсы повышения квалификации по программе «Система оценки образовательных достижений школьников на основе методологии и инструментария международных исследования (на примере функциональной грамотности)»</a:t>
            </a:r>
            <a:endParaRPr lang="ru-RU" b="1" i="1" dirty="0"/>
          </a:p>
          <a:p>
            <a:pPr algn="ctr"/>
            <a:endParaRPr lang="ru-RU" sz="2700" b="1" i="1" dirty="0"/>
          </a:p>
          <a:p>
            <a:pPr algn="ctr"/>
            <a:r>
              <a:rPr lang="ru-RU" sz="2700" b="1" dirty="0"/>
              <a:t>Оценка читательской грамотности </a:t>
            </a:r>
          </a:p>
          <a:p>
            <a:pPr algn="ctr"/>
            <a:r>
              <a:rPr lang="ru-RU" sz="2700" b="1" dirty="0"/>
              <a:t>учащихся основной школы:</a:t>
            </a:r>
          </a:p>
          <a:p>
            <a:pPr algn="ctr"/>
            <a:r>
              <a:rPr lang="ru-RU" sz="2700" b="1" i="1" dirty="0"/>
              <a:t>общие подходы, </a:t>
            </a:r>
          </a:p>
          <a:p>
            <a:pPr algn="ctr"/>
            <a:r>
              <a:rPr lang="ru-RU" sz="2700" b="1" i="1" dirty="0"/>
              <a:t>требования к измерительным материалам,</a:t>
            </a:r>
          </a:p>
          <a:p>
            <a:pPr algn="ctr"/>
            <a:r>
              <a:rPr lang="ru-RU" sz="2700" b="1" i="1" dirty="0"/>
              <a:t>особенности апробации</a:t>
            </a:r>
            <a:endParaRPr lang="ru-RU" sz="2000" b="1" i="1" dirty="0"/>
          </a:p>
          <a:p>
            <a:endParaRPr lang="en-US" sz="2000" b="1" dirty="0"/>
          </a:p>
          <a:p>
            <a:endParaRPr lang="ru-RU" sz="2000" b="1" dirty="0"/>
          </a:p>
          <a:p>
            <a:endParaRPr lang="ru-RU" sz="2000" b="1" dirty="0"/>
          </a:p>
          <a:p>
            <a:pPr algn="ctr"/>
            <a:r>
              <a:rPr lang="ru-RU" sz="2000" b="1" dirty="0"/>
              <a:t>Москва</a:t>
            </a:r>
          </a:p>
          <a:p>
            <a:pPr algn="ctr"/>
            <a:r>
              <a:rPr lang="ru-RU" sz="2000" b="1" dirty="0"/>
              <a:t>28 февраля 2019 года </a:t>
            </a:r>
          </a:p>
          <a:p>
            <a:br>
              <a:rPr lang="be-BY" sz="2400" b="1" dirty="0"/>
            </a:b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644743" y="231771"/>
            <a:ext cx="2819400" cy="2914199"/>
            <a:chOff x="7236295" y="51470"/>
            <a:chExt cx="1763961" cy="129106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36295" y="1101392"/>
              <a:ext cx="1763961" cy="24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28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69332"/>
            <a:ext cx="11802533" cy="6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3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711200"/>
            <a:ext cx="8043333" cy="574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6" y="711199"/>
            <a:ext cx="3551936" cy="2573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26" y="3229933"/>
            <a:ext cx="3551936" cy="32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1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6" y="2878667"/>
            <a:ext cx="4257464" cy="3522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5" y="2878666"/>
            <a:ext cx="4944532" cy="35221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5867" y="541868"/>
            <a:ext cx="1076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уделено особое внимание значимости умений, связанных как с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пониманием прочитанного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и с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развитием способности применять полученную в процессе чтения информацию в разных ситуациях, в том числе в нестандартных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338667"/>
            <a:ext cx="11396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уметь находить в текстах различную информацию, понимать и анализировать её, уметь интерпретировать и оценивать прочитанное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2133600"/>
            <a:ext cx="6282267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733" y="316242"/>
            <a:ext cx="10566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читательской грамотности как одного из компонентов функциональной грамотности в 5 и 7 классах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867" y="1557867"/>
            <a:ext cx="999066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Оценивание понимания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из многочисленных разнообразных текстовых или других источников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3600" y="2866311"/>
            <a:ext cx="844973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навыков чтения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составных текстов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они объединяют тексты разных видов, отражающих порой разный взгляд на одну и ту же проблему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036562" y="4661934"/>
            <a:ext cx="675271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инструментария с использованием чтения </a:t>
            </a:r>
            <a:r>
              <a:rPr lang="ru-RU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электронных текстов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5600" y="-15621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99" y="558800"/>
            <a:ext cx="108881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учётом современного социального запроса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оцениваемых умений, связанных с читательской грамотностью. 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осмысливать и оценивать содержание и форму текста,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критически оценивать качество и достоверность содержащейся в тексте информации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обнаруживать и устранять противоречия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полученную информацию при решении широкого круга задач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76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599" y="541867"/>
            <a:ext cx="556349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 конце </a:t>
            </a:r>
            <a:r>
              <a:rPr lang="en-US" sz="4400" dirty="0">
                <a:solidFill>
                  <a:schemeClr val="bg1"/>
                </a:solidFill>
              </a:rPr>
              <a:t>XX</a:t>
            </a:r>
            <a:r>
              <a:rPr lang="ru-RU" sz="4400" dirty="0">
                <a:solidFill>
                  <a:schemeClr val="bg1"/>
                </a:solidFill>
              </a:rPr>
              <a:t> века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6267" y="1642533"/>
            <a:ext cx="750146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/>
              <a:t>При оценивании акцент делался на способности </a:t>
            </a:r>
            <a:r>
              <a:rPr lang="ru-RU" sz="4400" b="1" dirty="0"/>
              <a:t>понимать</a:t>
            </a:r>
            <a:r>
              <a:rPr lang="ru-RU" sz="4400" dirty="0"/>
              <a:t>, </a:t>
            </a:r>
            <a:r>
              <a:rPr lang="ru-RU" sz="4400" b="1" dirty="0"/>
              <a:t>интерпретировать</a:t>
            </a:r>
            <a:r>
              <a:rPr lang="ru-RU" sz="4400" dirty="0"/>
              <a:t> и </a:t>
            </a:r>
            <a:r>
              <a:rPr lang="ru-RU" sz="4400" b="1" dirty="0"/>
              <a:t>осмыслять</a:t>
            </a:r>
            <a:r>
              <a:rPr lang="ru-RU" sz="4400" dirty="0"/>
              <a:t> </a:t>
            </a:r>
            <a:r>
              <a:rPr lang="ru-RU" sz="4400" u="sng" dirty="0"/>
              <a:t>отдельные</a:t>
            </a:r>
            <a:r>
              <a:rPr lang="ru-RU" sz="4400" dirty="0"/>
              <a:t> тексты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0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599" y="541867"/>
            <a:ext cx="556349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 начале </a:t>
            </a:r>
            <a:r>
              <a:rPr lang="en-US" sz="4400" dirty="0">
                <a:solidFill>
                  <a:schemeClr val="bg1"/>
                </a:solidFill>
              </a:rPr>
              <a:t>XXI</a:t>
            </a:r>
            <a:r>
              <a:rPr lang="ru-RU" sz="4400" dirty="0">
                <a:solidFill>
                  <a:schemeClr val="bg1"/>
                </a:solidFill>
              </a:rPr>
              <a:t> века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2800" y="1595735"/>
            <a:ext cx="9956799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При оценивании акцент делается на </a:t>
            </a:r>
            <a:r>
              <a:rPr lang="ru-RU" sz="4400" b="1" dirty="0">
                <a:solidFill>
                  <a:schemeClr val="bg1"/>
                </a:solidFill>
              </a:rPr>
              <a:t>поиск, выбор, интерпретацию, интеграцию и оценку информации</a:t>
            </a:r>
            <a:r>
              <a:rPr lang="ru-RU" sz="4400" dirty="0">
                <a:solidFill>
                  <a:schemeClr val="bg1"/>
                </a:solidFill>
              </a:rPr>
              <a:t> из </a:t>
            </a:r>
            <a:r>
              <a:rPr lang="ru-RU" sz="4400" u="sng" dirty="0">
                <a:solidFill>
                  <a:schemeClr val="bg1"/>
                </a:solidFill>
              </a:rPr>
              <a:t>всего спектра текстов</a:t>
            </a:r>
            <a:r>
              <a:rPr lang="ru-RU" sz="4400" dirty="0">
                <a:solidFill>
                  <a:schemeClr val="bg1"/>
                </a:solidFill>
              </a:rPr>
              <a:t>, связанных </a:t>
            </a:r>
            <a:r>
              <a:rPr lang="ru-RU" sz="4400" u="sng" dirty="0">
                <a:solidFill>
                  <a:schemeClr val="bg1"/>
                </a:solidFill>
              </a:rPr>
              <a:t>с ситуациями, которые выходят за пределы класса. </a:t>
            </a:r>
          </a:p>
        </p:txBody>
      </p:sp>
    </p:spTree>
    <p:extLst>
      <p:ext uri="{BB962C8B-B14F-4D97-AF65-F5344CB8AC3E}">
        <p14:creationId xmlns:p14="http://schemas.microsoft.com/office/powerpoint/2010/main" val="164428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438456"/>
            <a:ext cx="10397066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4770" marR="128905" indent="44894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оценивания </a:t>
            </a:r>
          </a:p>
          <a:p>
            <a:pPr marL="64770" marR="1289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осуществлять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эффективный поиск, сортировку и фильтрацию большого объёма информации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64770" marR="1289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 нужной информации при просмотре множественных источников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64770" marR="128905" indent="44894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при работе с текстом информацию из разных предметных областей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1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533" y="152400"/>
            <a:ext cx="1153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Сформулированы критерии отбора текстов для чтения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спецификой отбора текстового материала является постановка в текстах проблем, с которыми школьник может столкнуться в своей повседневной жизни: по дороге в школу, на уроке, в общении с друзьями, родителями и т.д.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увеличен объем составных текстов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основы для оценивания читательской грамотности. Это позволяет оценить такие действия, как интерпретация и обобщение информации из нескольких отличающихся источников.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Уточнена и расширена тематика текстов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учётом современной информационной среды и потребностей социума, что позволит оценивать способность учащихся ориентироваться в современном мире и справляться с вновь появившимися требованиями. </a:t>
            </a:r>
          </a:p>
        </p:txBody>
      </p:sp>
    </p:spTree>
    <p:extLst>
      <p:ext uri="{BB962C8B-B14F-4D97-AF65-F5344CB8AC3E}">
        <p14:creationId xmlns:p14="http://schemas.microsoft.com/office/powerpoint/2010/main" val="140022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15"/>
            <a:ext cx="12073467" cy="68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1788" y="1500189"/>
            <a:ext cx="7029449" cy="986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типах текстов</a:t>
            </a:r>
            <a:endParaRPr lang="ru-RU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5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36991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81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3" y="3681710"/>
            <a:ext cx="88582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Читательские действия, связанные с осмыслением и оценкой текста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3" y="2181969"/>
            <a:ext cx="88582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Читательские действия, связанные с интеграцией и интерпретацией текста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3" y="385986"/>
            <a:ext cx="885825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Читательские действия, связанные с нахождением и извлечением информации из текста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9" y="5181451"/>
            <a:ext cx="10772774" cy="1307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Читательские действия, связанные с использованием информации из текста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32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06" y="677007"/>
            <a:ext cx="11185248" cy="5697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003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85750"/>
            <a:ext cx="11244262" cy="64865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7163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14314"/>
            <a:ext cx="11472863" cy="62579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369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9" y="242206"/>
            <a:ext cx="11101386" cy="64014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1684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257175"/>
            <a:ext cx="11215686" cy="6143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4180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42950"/>
            <a:ext cx="11715750" cy="35575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9" y="575861"/>
            <a:ext cx="11487150" cy="5624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374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6133" y="440267"/>
            <a:ext cx="1068493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«Читательская грамотность −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понимать, использовать, оценивать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тексты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размышлять о них и заниматься чтением для того,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достигать своих целей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расширять свои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и возможности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социальной жизни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215466" y="4377007"/>
            <a:ext cx="392853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исследований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6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114301"/>
            <a:ext cx="11458574" cy="6443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79281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82F6B6-F7A0-47FF-B45E-198A19CA68CC}"/>
              </a:ext>
            </a:extLst>
          </p:cNvPr>
          <p:cNvSpPr/>
          <p:nvPr/>
        </p:nvSpPr>
        <p:spPr>
          <a:xfrm>
            <a:off x="685800" y="628336"/>
            <a:ext cx="9839739" cy="50044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Содержательная область оценки: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путешествие по родной земле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Компетентностная область оценки: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интегрировать и интерпретировать информацию 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Контекст: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практический (проектирование маршрута путешествия)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Тип текста: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составной (объявление, описание)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Уровень сложности: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средний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Формат ответа: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задание с развёрнутым ответом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Объект оценки: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умение устанавливать скрытые связи между событиями или утверждениями (причинно-следственные отношения, отношения аргумент –  контраргумент, тезис – пример, сходство – различие и др.)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97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" y="73038"/>
            <a:ext cx="12135379" cy="6670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9243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9" y="1028700"/>
            <a:ext cx="11029950" cy="4300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732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671513"/>
            <a:ext cx="10572750" cy="4757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1479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300038"/>
            <a:ext cx="11458575" cy="6100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6966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7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442914"/>
            <a:ext cx="11515725" cy="5372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3004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9" y="485775"/>
            <a:ext cx="10887074" cy="5829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7218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357188"/>
            <a:ext cx="11587161" cy="6272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87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3" y="199989"/>
            <a:ext cx="11853334" cy="64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4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4339"/>
            <a:ext cx="11087100" cy="6200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1722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192018"/>
            <a:ext cx="10729912" cy="6394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9075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528638"/>
            <a:ext cx="11172824" cy="5886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7499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" y="585788"/>
            <a:ext cx="11187112" cy="5815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13519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800101"/>
            <a:ext cx="11615738" cy="551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5699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4" y="114300"/>
            <a:ext cx="7058025" cy="6798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4151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542925"/>
            <a:ext cx="10315575" cy="5957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827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4" y="427792"/>
            <a:ext cx="11527734" cy="62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739" y="553915"/>
            <a:ext cx="105156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оценки читательской грамотности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2362200"/>
            <a:ext cx="5453743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Оценка читательской грамотности </a:t>
            </a:r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Г.А.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</a:rPr>
              <a:t>Цукерман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ru-RU" i="1" dirty="0">
                <a:solidFill>
                  <a:srgbClr val="000000"/>
                </a:solidFill>
                <a:latin typeface="Cambria" panose="02040503050406030204" pitchFamily="18" charset="0"/>
              </a:rPr>
              <a:t>Материалы к обсуждению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МОСКВА 2010 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265402"/>
            <a:ext cx="5856634" cy="5584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68886" y="2362201"/>
            <a:ext cx="472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оценки образовательных достижений учащихся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162070"/>
            <a:ext cx="11853334" cy="8539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6800" y="1422400"/>
            <a:ext cx="904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новых технологий, повлиявших на характер чтения и передачи информации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2" y="2499618"/>
            <a:ext cx="11006667" cy="41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85"/>
            <a:ext cx="12192000" cy="66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321733"/>
            <a:ext cx="11700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читающих быстро адаптироваться в изменяющемся контексте, обучаться, используя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источники информации одномоментно.</a:t>
            </a:r>
            <a:endParaRPr lang="ru-R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" y="1706728"/>
            <a:ext cx="6468533" cy="4906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1" y="1706728"/>
            <a:ext cx="5147731" cy="47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464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348</TotalTime>
  <Words>548</Words>
  <Application>Microsoft Office PowerPoint</Application>
  <PresentationFormat>Широкоэкранный</PresentationFormat>
  <Paragraphs>75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Calibri</vt:lpstr>
      <vt:lpstr>Cambria</vt:lpstr>
      <vt:lpstr>Century Gothic</vt:lpstr>
      <vt:lpstr>Symbol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 Administrator</dc:creator>
  <cp:lastModifiedBy>. Administrator</cp:lastModifiedBy>
  <cp:revision>73</cp:revision>
  <dcterms:created xsi:type="dcterms:W3CDTF">2019-02-27T07:03:33Z</dcterms:created>
  <dcterms:modified xsi:type="dcterms:W3CDTF">2019-03-04T09:50:09Z</dcterms:modified>
</cp:coreProperties>
</file>