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9A92-E4F3-443F-A284-4BCADDBDB9CB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251520" y="1124744"/>
            <a:ext cx="6643734" cy="5299220"/>
            <a:chOff x="1078730" y="747355"/>
            <a:chExt cx="7165477" cy="601458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078730" y="747355"/>
              <a:ext cx="7165477" cy="42966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6000" dirty="0" smtClean="0"/>
                <a:t>Задания, формирующие умение решать текстовые задачи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8" y="5085184"/>
              <a:ext cx="5084703" cy="1676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Автор : </a:t>
              </a: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Марат Разябович Мухамедзянов, 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учитель </a:t>
              </a: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математики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МБОУ «Рождественской СОШ» 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Казачинского района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2017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pic>
        <p:nvPicPr>
          <p:cNvPr id="10" name="Picture 10" descr="http://katti.ucoz.ru/_pu/41/78964226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42852"/>
            <a:ext cx="2143140" cy="786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Составление условия по предложенной схеме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348880"/>
            <a:ext cx="7218684" cy="240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Составление плана решения</a:t>
            </a:r>
            <a:br>
              <a:rPr lang="ru-RU" b="1" dirty="0" smtClean="0"/>
            </a:br>
            <a:r>
              <a:rPr lang="ru-RU" b="1" dirty="0" smtClean="0"/>
              <a:t> задач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А) Купили 1,5 кг рыбы по цене 95 р. за 1 кг и 0,6 кг картофеля по цене 11,5 р. за 1 кг. Какую сдачу должны получить с 500 р.? </a:t>
            </a:r>
          </a:p>
          <a:p>
            <a:pPr>
              <a:buNone/>
            </a:pPr>
            <a:r>
              <a:rPr lang="ru-RU" sz="2400" dirty="0" smtClean="0"/>
              <a:t>В) Сережа купил две бутылки воды массой по 0,3 кг, два пакета печенья по 0,5 кг и батон хлеба 0,8 кг. Все покупки он сложил в пакет, рассчитанный на 3 кг. Выдержит ли пакет? Обоснуйте свой ответ.</a:t>
            </a:r>
          </a:p>
          <a:p>
            <a:pPr>
              <a:buNone/>
            </a:pPr>
            <a:r>
              <a:rPr lang="ru-RU" sz="2400" dirty="0" smtClean="0"/>
              <a:t> С) Падающий камень пролетает за первую секунду 4,9 м, а в каждую следующую секунду на 9,8 м больше, чем в предыдущую. Найдите глубину ущелья, если камень падает в него 4 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Составление графической модели задачи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35516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А) Тракторная бригада вспахала в первый день 2/7 намеченной площади, а во второй день – остальную часть. Сколько гектаров бригада вспахала во второй день, если площадь всего поля 196 га? 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В) Тракторная бригада вспахала в первый день 2/7 намеченной площади, а во второй день – остальную часть. Какова площадь всего поля, если во второй день она вспахала на 84 га больше, чем в первый? 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С) Тракторная бригада работала три дня. В первый день было вспахано 13/25 всего поля. Во второй день – 7/12 остатка. А в третий вспахали на 24 га меньше, чем во второй. Какова площадь всего поля?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Работа над задачей с лишними данными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3551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За три дня мальчик прочитал 46 страниц. В первый день 24 страницы, во второй на 9 страниц меньше, в третий день 7 страниц. Сколько страниц прочитал мальчик во второй день?</a:t>
            </a:r>
          </a:p>
          <a:p>
            <a:pPr>
              <a:buNone/>
            </a:pPr>
            <a:endParaRPr lang="ru-RU" sz="2400" dirty="0" smtClean="0"/>
          </a:p>
          <a:p>
            <a:pPr lvl="0"/>
            <a:r>
              <a:rPr lang="ru-RU" sz="2400" dirty="0" smtClean="0"/>
              <a:t>Изменить условие, чтобы остались только те данные, которые нужны для решения.</a:t>
            </a:r>
          </a:p>
          <a:p>
            <a:pPr lvl="0"/>
            <a:r>
              <a:rPr lang="ru-RU" sz="2400" dirty="0" smtClean="0"/>
              <a:t>Изменить условие и вопрос, чтобы в задаче не было лишних данных.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Составление обратной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211144" cy="4525963"/>
          </a:xfrm>
        </p:spPr>
        <p:txBody>
          <a:bodyPr/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Поезд прошел 350 км со скоростью 70 км/ч. Найдите время, за которое поезд прошел данный путь. </a:t>
            </a:r>
            <a:r>
              <a:rPr lang="ru-RU" sz="2400" dirty="0" smtClean="0"/>
              <a:t>Ответ </a:t>
            </a:r>
            <a:r>
              <a:rPr lang="ru-RU" sz="2400" dirty="0" smtClean="0"/>
              <a:t>5 ч.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Обратная задача: Поезд прошел путь за 5 ч и со скоростью 70 км/ч. Найдите путь, который прошел поезд.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Составление обратной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283152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dirty="0" smtClean="0"/>
              <a:t>Из пунктов A и B одновременно навстречу друг другу выехали автобус и легковой автомобиль. Скорость автобуса 55км/ч, а легкового автомобиля на 15км/ч больше. Найти расстояние между пунктами A и B, если автобус и автомобиль встретились через 3 часа. </a:t>
            </a:r>
            <a:endParaRPr lang="ru-RU" sz="3100" dirty="0" smtClean="0"/>
          </a:p>
          <a:p>
            <a:pPr>
              <a:buNone/>
            </a:pPr>
            <a:r>
              <a:rPr lang="ru-RU" sz="3100" dirty="0" smtClean="0"/>
              <a:t>Ответ</a:t>
            </a:r>
            <a:r>
              <a:rPr lang="ru-RU" sz="3100" dirty="0" smtClean="0"/>
              <a:t>: 375км.</a:t>
            </a:r>
          </a:p>
          <a:p>
            <a:pPr>
              <a:buNone/>
            </a:pPr>
            <a:endParaRPr lang="ru-RU" sz="3100" dirty="0" smtClean="0"/>
          </a:p>
          <a:p>
            <a:pPr>
              <a:buNone/>
            </a:pPr>
            <a:r>
              <a:rPr lang="ru-RU" sz="3100" dirty="0" smtClean="0"/>
              <a:t>Из пунктов A и B одновременно навстречу друг другу выехали автобус и легковой автомобиль. Скорость автобуса 55км/ч, а легкового автомобиля на 15км/ч больше. Расстояние между пунктами A и B равно 375км. Через сколько времени автомобиль и автобус встретились?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Выбор задачи к схеме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1. Кот Матроскин поймал 12 карасей, а кот Леопольд на 3 карася меньше. Сколько карасей поймал кот Леопольд?</a:t>
            </a:r>
          </a:p>
          <a:p>
            <a:pPr>
              <a:buNone/>
            </a:pPr>
            <a:r>
              <a:rPr lang="ru-RU" sz="2400" dirty="0" smtClean="0"/>
              <a:t>2. Кот Матроскин поймал 12 карасей, а кот Геркулес на 3 карася больше. Сколько карасей поймал кот Геркулес?</a:t>
            </a:r>
          </a:p>
          <a:p>
            <a:pPr>
              <a:buNone/>
            </a:pPr>
            <a:r>
              <a:rPr lang="ru-RU" sz="2400" dirty="0" smtClean="0"/>
              <a:t>3. Кот Матроскин поймал 12 карасей, а кот Том в 3 раза больше. Сколько карасей поймал кот Том?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221088"/>
            <a:ext cx="532859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2924944"/>
            <a:ext cx="5381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Спасибо за внимание</a:t>
            </a:r>
            <a:endParaRPr lang="ru-RU" sz="4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Выбор схемы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35516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В портфеле 14 тетрадей. Из них 9 в клетку, остальные в линейку. Сколько тетрадей в линейку лежит в портфеле? </a:t>
            </a:r>
          </a:p>
          <a:p>
            <a:pPr>
              <a:buNone/>
            </a:pPr>
            <a:r>
              <a:rPr lang="ru-RU" sz="2400" dirty="0" smtClean="0"/>
              <a:t>Маша нарисовала к задаче такую схему: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Миша – такую: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Кто из них невнимательно читал задачу?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68960"/>
            <a:ext cx="2819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005064"/>
            <a:ext cx="28575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Выбор схемы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7787208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У меня было Д солдатиков, К солдатиков я подарил Мишке, а Р солдатиков я подарил Коле, и у меня еще осталось несколько солдатиков. Сколько солдатиков у меня осталось?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nsc.1september.ru/2002/11/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068960"/>
            <a:ext cx="2971800" cy="3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Выбор выражений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1.  На велогонках стартовало 70 спортсменов. На первом этапе с трассы сошли 4 велосипедиста, на втором – 6. Сколько спортсменов пришло к финишу?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Выбери выражение, которое является решением задачи:</a:t>
            </a:r>
          </a:p>
          <a:p>
            <a:pPr>
              <a:buNone/>
            </a:pPr>
            <a:r>
              <a:rPr lang="ru-RU" sz="2400" dirty="0" smtClean="0"/>
              <a:t>6+4    6-4     70-6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70-6-4    70-4-6     70-4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Выбор выражений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27168" cy="4525963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2"/>
            </a:pPr>
            <a:r>
              <a:rPr lang="ru-RU" sz="2400" dirty="0" smtClean="0"/>
              <a:t>Для отправки детей в лагерь было заказано несколько автобусов. В них поровну рассадили 270 детей. Кроме детей, в каждый автобус сели по двое взрослых. Сколько было автобусов, если в каждом находилось 47 пассажиров?</a:t>
            </a:r>
          </a:p>
          <a:p>
            <a:pPr marL="457200" indent="-457200"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(270:47)+2</a:t>
            </a:r>
          </a:p>
          <a:p>
            <a:pPr>
              <a:buNone/>
            </a:pPr>
            <a:r>
              <a:rPr lang="ru-RU" sz="2400" dirty="0" smtClean="0"/>
              <a:t>270:(47-2)</a:t>
            </a:r>
          </a:p>
          <a:p>
            <a:pPr>
              <a:buNone/>
            </a:pPr>
            <a:r>
              <a:rPr lang="ru-RU" sz="2400" dirty="0" smtClean="0"/>
              <a:t>270:47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Выбор условия к данному вопросу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Подбери условие к данному вопросу и реши задачу.</a:t>
            </a:r>
          </a:p>
          <a:p>
            <a:pPr>
              <a:buNone/>
            </a:pPr>
            <a:r>
              <a:rPr lang="ru-RU" sz="2400" dirty="0" smtClean="0"/>
              <a:t>Сколько всего детей занимается в студии?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o</a:t>
            </a:r>
            <a:r>
              <a:rPr lang="ru-RU" sz="2400" dirty="0" smtClean="0"/>
              <a:t>  В студии 30 детей, из них 16 мальчиков.</a:t>
            </a:r>
          </a:p>
          <a:p>
            <a:pPr>
              <a:buNone/>
            </a:pPr>
            <a:r>
              <a:rPr lang="ru-RU" sz="2400" dirty="0" err="1" smtClean="0"/>
              <a:t>o</a:t>
            </a:r>
            <a:r>
              <a:rPr lang="ru-RU" sz="2400" dirty="0" smtClean="0"/>
              <a:t>  В студии мальчики и девочки. Мальчиков на 7 меньше, чем девочек.</a:t>
            </a:r>
          </a:p>
          <a:p>
            <a:pPr>
              <a:buNone/>
            </a:pPr>
            <a:r>
              <a:rPr lang="ru-RU" sz="2400" dirty="0" err="1" smtClean="0"/>
              <a:t>o</a:t>
            </a:r>
            <a:r>
              <a:rPr lang="ru-RU" sz="2400" dirty="0" smtClean="0"/>
              <a:t>  В студии 8 мальчиков и 20 девочек.</a:t>
            </a:r>
          </a:p>
          <a:p>
            <a:pPr>
              <a:buNone/>
            </a:pPr>
            <a:r>
              <a:rPr lang="ru-RU" sz="2400" dirty="0" err="1" smtClean="0"/>
              <a:t>o</a:t>
            </a:r>
            <a:r>
              <a:rPr lang="ru-RU" sz="2400" dirty="0" smtClean="0"/>
              <a:t>  В студии 8 мальчиков, а девочек на 2 больше.</a:t>
            </a:r>
          </a:p>
          <a:p>
            <a:pPr>
              <a:buNone/>
            </a:pPr>
            <a:r>
              <a:rPr lang="ru-RU" sz="2400" dirty="0" err="1" smtClean="0"/>
              <a:t>o</a:t>
            </a:r>
            <a:r>
              <a:rPr lang="ru-RU" sz="2400" dirty="0" smtClean="0"/>
              <a:t>  В студии занимаются 8 мальчиков, а девочек на 2 меньше.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Выбор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err="1" smtClean="0"/>
              <a:t>o</a:t>
            </a:r>
            <a:r>
              <a:rPr lang="ru-RU" sz="2400" dirty="0" smtClean="0"/>
              <a:t>  На аэродроме было 75 самолётов. Сколько самолётов осталось?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Выбери данные, которыми можно дополнить условие задачи, чтоб ответить на поставленный в ней вопрос:</a:t>
            </a:r>
          </a:p>
          <a:p>
            <a:pPr>
              <a:buNone/>
            </a:pPr>
            <a:r>
              <a:rPr lang="ru-RU" sz="2400" dirty="0" err="1" smtClean="0"/>
              <a:t>o</a:t>
            </a:r>
            <a:r>
              <a:rPr lang="ru-RU" sz="2400" dirty="0" smtClean="0"/>
              <a:t>  Утром прилетело 10 самолётов, а вечером улетело 30.</a:t>
            </a:r>
          </a:p>
          <a:p>
            <a:pPr>
              <a:buNone/>
            </a:pPr>
            <a:r>
              <a:rPr lang="ru-RU" sz="2400" dirty="0" err="1" smtClean="0"/>
              <a:t>o</a:t>
            </a:r>
            <a:r>
              <a:rPr lang="ru-RU" sz="2400" dirty="0" smtClean="0"/>
              <a:t>  Улетело на 20 самолётов больше, чем было</a:t>
            </a:r>
          </a:p>
          <a:p>
            <a:pPr>
              <a:buNone/>
            </a:pPr>
            <a:r>
              <a:rPr lang="ru-RU" sz="2400" dirty="0" err="1" smtClean="0"/>
              <a:t>o</a:t>
            </a:r>
            <a:r>
              <a:rPr lang="ru-RU" sz="2400" dirty="0" smtClean="0"/>
              <a:t>  Улетело сначала 30 самолётов, а потом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2716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Изменение текста задачи в соответствии с данным решением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Подумай, что нужно изменить в текстах задач так, чтобы выражение 9-6 было решением каждой?</a:t>
            </a:r>
          </a:p>
          <a:p>
            <a:pPr>
              <a:buNone/>
            </a:pPr>
            <a:r>
              <a:rPr lang="ru-RU" sz="2400" dirty="0" err="1" smtClean="0"/>
              <a:t>o</a:t>
            </a:r>
            <a:r>
              <a:rPr lang="ru-RU" sz="2400" dirty="0" smtClean="0"/>
              <a:t>  На двух скамейках сидели 6 девочек. На одной из них 9. Сколько девочек сидело на второй скамейке?</a:t>
            </a:r>
          </a:p>
          <a:p>
            <a:pPr>
              <a:buNone/>
            </a:pPr>
            <a:r>
              <a:rPr lang="ru-RU" sz="2400" dirty="0" err="1" smtClean="0"/>
              <a:t>o</a:t>
            </a:r>
            <a:r>
              <a:rPr lang="ru-RU" sz="2400" dirty="0" smtClean="0"/>
              <a:t>  В саду 9 кустов красной смородины, а кустов чёрной смородины на 6 больше. Сколько кустов чёрной смородины в саду?</a:t>
            </a:r>
          </a:p>
          <a:p>
            <a:pPr>
              <a:buNone/>
            </a:pPr>
            <a:r>
              <a:rPr lang="ru-RU" sz="2400" dirty="0" err="1" smtClean="0"/>
              <a:t>o</a:t>
            </a:r>
            <a:r>
              <a:rPr lang="ru-RU" sz="2400" dirty="0" smtClean="0"/>
              <a:t>  В гараже 9 легковых машин и 6 грузовых. Сколько всего машин в гараже?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Постановка вопроса, соответствующего данной</a:t>
            </a:r>
            <a:br>
              <a:rPr lang="ru-RU" b="1" dirty="0" smtClean="0"/>
            </a:br>
            <a:r>
              <a:rPr lang="ru-RU" b="1" dirty="0" smtClean="0"/>
              <a:t> схеме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Коля выше Пети на 20 см, а Петя выше Вовы на 7 см. Рассмотри схему и подумай, на какой вопрос можно ответить, пользуясь данным условием: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924944"/>
            <a:ext cx="489654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715</Words>
  <Application>Microsoft Office PowerPoint</Application>
  <PresentationFormat>Экран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Выбор схемы</vt:lpstr>
      <vt:lpstr>Выбор схемы</vt:lpstr>
      <vt:lpstr>Выбор выражений</vt:lpstr>
      <vt:lpstr>Выбор выражений</vt:lpstr>
      <vt:lpstr>Выбор условия к данному вопросу</vt:lpstr>
      <vt:lpstr>Выбор данных</vt:lpstr>
      <vt:lpstr>Изменение текста задачи в соответствии с данным решением</vt:lpstr>
      <vt:lpstr>Постановка вопроса, соответствующего данной  схеме </vt:lpstr>
      <vt:lpstr>Составление условия по предложенной схеме</vt:lpstr>
      <vt:lpstr>Составление плана решения  задач </vt:lpstr>
      <vt:lpstr>Составление графической модели задачи </vt:lpstr>
      <vt:lpstr>Работа над задачей с лишними данными</vt:lpstr>
      <vt:lpstr>Составление обратной задачи</vt:lpstr>
      <vt:lpstr>Составление обратной задачи</vt:lpstr>
      <vt:lpstr>Выбор задачи к схеме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2014-07-09T08:33:20Z</dcterms:created>
  <dcterms:modified xsi:type="dcterms:W3CDTF">2017-12-22T02:11:33Z</dcterms:modified>
</cp:coreProperties>
</file>