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8" r:id="rId2"/>
    <p:sldId id="260" r:id="rId3"/>
    <p:sldId id="258" r:id="rId4"/>
    <p:sldId id="261" r:id="rId5"/>
    <p:sldId id="262" r:id="rId6"/>
    <p:sldId id="263" r:id="rId7"/>
    <p:sldId id="264" r:id="rId8"/>
    <p:sldId id="269" r:id="rId9"/>
    <p:sldId id="266" r:id="rId10"/>
    <p:sldId id="267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53" autoAdjust="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D36D4-C508-4850-8C01-A5B9878DD8A8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0F6D6-ECC3-41F2-8013-925BFCB1E1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671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0F6D6-ECC3-41F2-8013-925BFCB1E147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533400"/>
            <a:ext cx="8257986" cy="2868168"/>
          </a:xfrm>
        </p:spPr>
        <p:txBody>
          <a:bodyPr/>
          <a:lstStyle/>
          <a:p>
            <a:r>
              <a:rPr lang="ru-RU" dirty="0" smtClean="0">
                <a:latin typeface="Arial Black" pitchFamily="34" charset="0"/>
                <a:cs typeface="DokChampa" pitchFamily="34" charset="-34"/>
              </a:rPr>
              <a:t> </a:t>
            </a:r>
            <a:r>
              <a:rPr lang="ru-RU" sz="3600" dirty="0" smtClean="0">
                <a:latin typeface="Arial Black" pitchFamily="34" charset="0"/>
                <a:cs typeface="DokChampa" pitchFamily="34" charset="-34"/>
              </a:rPr>
              <a:t>Формирование  у   младших      </a:t>
            </a:r>
            <a:br>
              <a:rPr lang="ru-RU" sz="3600" dirty="0" smtClean="0">
                <a:latin typeface="Arial Black" pitchFamily="34" charset="0"/>
                <a:cs typeface="DokChampa" pitchFamily="34" charset="-34"/>
              </a:rPr>
            </a:br>
            <a:r>
              <a:rPr lang="ru-RU" sz="3600" dirty="0" smtClean="0">
                <a:latin typeface="Arial Black" pitchFamily="34" charset="0"/>
                <a:cs typeface="DokChampa" pitchFamily="34" charset="-34"/>
              </a:rPr>
              <a:t>             школьников  общего   умения </a:t>
            </a:r>
            <a:br>
              <a:rPr lang="ru-RU" sz="3600" dirty="0" smtClean="0">
                <a:latin typeface="Arial Black" pitchFamily="34" charset="0"/>
                <a:cs typeface="DokChampa" pitchFamily="34" charset="-34"/>
              </a:rPr>
            </a:br>
            <a:r>
              <a:rPr lang="ru-RU" sz="3600" dirty="0" smtClean="0">
                <a:latin typeface="Arial Black" pitchFamily="34" charset="0"/>
                <a:cs typeface="DokChampa" pitchFamily="34" charset="-34"/>
              </a:rPr>
              <a:t>решать    задачи</a:t>
            </a:r>
            <a:r>
              <a:rPr lang="ru-RU" sz="4400" dirty="0" smtClean="0">
                <a:latin typeface="Arial Black" pitchFamily="34" charset="0"/>
                <a:cs typeface="DokChampa" pitchFamily="34" charset="-34"/>
              </a:rPr>
              <a:t>.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5000636"/>
            <a:ext cx="5114778" cy="1714512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МБОУ </a:t>
            </a:r>
            <a:r>
              <a:rPr lang="ru-RU" dirty="0" err="1" smtClean="0"/>
              <a:t>Казачинская</a:t>
            </a:r>
            <a:r>
              <a:rPr lang="ru-RU" dirty="0" smtClean="0"/>
              <a:t> СОШ </a:t>
            </a:r>
          </a:p>
          <a:p>
            <a:pPr algn="l"/>
            <a:r>
              <a:rPr lang="ru-RU" dirty="0" smtClean="0"/>
              <a:t>Гуркова Раиса </a:t>
            </a:r>
            <a:r>
              <a:rPr lang="ru-RU" dirty="0" err="1" smtClean="0"/>
              <a:t>Джулаевна</a:t>
            </a:r>
            <a:endParaRPr lang="ru-RU" dirty="0" smtClean="0"/>
          </a:p>
          <a:p>
            <a:pPr algn="ctr"/>
            <a:r>
              <a:rPr lang="ru-RU" dirty="0" smtClean="0"/>
              <a:t>2014г</a:t>
            </a:r>
            <a:endParaRPr lang="ru-RU" dirty="0"/>
          </a:p>
        </p:txBody>
      </p:sp>
      <p:pic>
        <p:nvPicPr>
          <p:cNvPr id="4" name="Picture 5" descr="sova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071942"/>
            <a:ext cx="2130425" cy="24066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456362" cy="15001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Организация  построения  схемы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(модели )   задачи;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405950"/>
            <a:ext cx="75724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Девочка раздала трём кроликам по 4 морковки, и неё осталось 5 морковок. Сколько морковок было у девочки первоначально?</a:t>
            </a:r>
            <a:endParaRPr lang="ru-RU" sz="28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3429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4 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 м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5 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437187" y="3244334"/>
            <a:ext cx="269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?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57621" y="4000504"/>
            <a:ext cx="71437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66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6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переформулирование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текста  задачи.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24" cy="48463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а) Таня посадила во дворе на клумбе 15 астр. </a:t>
            </a:r>
          </a:p>
          <a:p>
            <a:pPr>
              <a:buNone/>
            </a:pPr>
            <a:r>
              <a:rPr lang="ru-RU" dirty="0" smtClean="0"/>
              <a:t>    Через некоторое время расцвели 6 белых  </a:t>
            </a:r>
          </a:p>
          <a:p>
            <a:pPr>
              <a:buNone/>
            </a:pPr>
            <a:r>
              <a:rPr lang="ru-RU" dirty="0" smtClean="0"/>
              <a:t>красивых астр. Сколько астр ещё не расцвели?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б) Посадили 15 астр.  6 астр расцвели. Сколько астр ещё не расцвели?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Виды  работ  над текстовой  задачей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7858180" cy="48463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Составление условий к данному вопросу;</a:t>
            </a:r>
          </a:p>
          <a:p>
            <a:pPr>
              <a:spcBef>
                <a:spcPts val="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постановка вопроса к данному условию;</a:t>
            </a:r>
          </a:p>
          <a:p>
            <a:pPr>
              <a:spcBef>
                <a:spcPts val="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решение задач с лишними данными;</a:t>
            </a:r>
          </a:p>
          <a:p>
            <a:pPr>
              <a:spcBef>
                <a:spcPts val="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использование задач с недостающими данными;</a:t>
            </a:r>
          </a:p>
          <a:p>
            <a:pPr>
              <a:spcBef>
                <a:spcPts val="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составление задач обратных данной;</a:t>
            </a:r>
          </a:p>
          <a:p>
            <a:pPr>
              <a:spcBef>
                <a:spcPts val="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решение нестандартных задач.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Приемы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Представлять жизненную ситуацию описанную в задаче;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разбивать текст задачи на смысловые части и анализировать каждую часть;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переформулировать текст задачи.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57158" y="142852"/>
            <a:ext cx="758515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такое текстовая</a:t>
            </a:r>
            <a:r>
              <a:rPr kumimoji="0" lang="ru-RU" sz="3600" b="0" i="1" u="none" strike="noStrike" cap="none" normalizeH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задача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2900" y="869147"/>
            <a:ext cx="75866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Уронили мишку на пол, оторвали мишке лапу. Всё равно его не брошу, потому что он хороший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8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000240"/>
            <a:ext cx="7429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Два кольца, два конца, посередине гвоздик.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2714620"/>
            <a:ext cx="75009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 Ани 2 медвежонка и 3 куклы. Аня  любит     свои игрушки.  </a:t>
            </a:r>
            <a:endParaRPr lang="ru-RU" sz="28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3929065"/>
            <a:ext cx="72866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мамы – зайчихи было 10 морковок. 6 отдала своим зайчатам. Сколько морковок у неё осталось?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928670"/>
            <a:ext cx="751522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Понятие текстовой задачи.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7472386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Текстовая задача — есть описание некоторой ситуации на естественном языке с требованием дать количественную характеристику какого-либо компонента этой ситуации, установить наличие или отсутствие некоторого отношения между её компонентами или определить вид этого отношения.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800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100" dirty="0" smtClean="0"/>
              <a:t>Чему должны научиться к концу </a:t>
            </a:r>
            <a:br>
              <a:rPr lang="ru-RU" sz="3100" dirty="0" smtClean="0"/>
            </a:br>
            <a:r>
              <a:rPr lang="ru-RU" sz="3100" dirty="0" smtClean="0"/>
              <a:t>   4 класса: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142984"/>
            <a:ext cx="3763358" cy="5357850"/>
          </a:xfrm>
        </p:spPr>
        <p:txBody>
          <a:bodyPr>
            <a:normAutofit fontScale="70000" lnSpcReduction="2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- «видеть» задачные ситуации в окружающей жизни и формулировать вопросы к ним;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представлять задачные ситуации в виде устного текста, рисунка, модели, схемы, математической записи;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осуществлять переход от одной формы представления к другой;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отличать текст задачи от других видов текстов;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выявлять структуру задачи;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по  условию подбирать,  составлять вопросы;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071546"/>
            <a:ext cx="3520440" cy="528641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  вопросу подбирать,  составлять условия;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представлять  жизненную ситуацию, описанную в задаче;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разбивать текст задачи на смысловые части и анализировать их;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переформулировать  текст задачи;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строить модель, схему текста задачи;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составлять план решения задачи;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проверять правильность решения задачи;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составлять задания по решённой задаче.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86050" y="533400"/>
            <a:ext cx="5686218" cy="4038608"/>
          </a:xfrm>
        </p:spPr>
        <p:txBody>
          <a:bodyPr/>
          <a:lstStyle/>
          <a:p>
            <a:r>
              <a:rPr lang="ru-RU" i="1" dirty="0" smtClean="0"/>
              <a:t>Введение терминов «Ситуация» и «Вопрос к ситуации»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642918"/>
            <a:ext cx="5114778" cy="3998194"/>
          </a:xfrm>
        </p:spPr>
        <p:txBody>
          <a:bodyPr/>
          <a:lstStyle/>
          <a:p>
            <a:r>
              <a:rPr lang="ru-RU" i="1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214818"/>
            <a:ext cx="864399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/>
              <a:t>На перемене Лена  дала  мне 3 тетради в клетку и 2 тетради в линию. </a:t>
            </a:r>
          </a:p>
          <a:p>
            <a:r>
              <a:rPr lang="ru-RU" sz="2000" i="1" dirty="0" smtClean="0"/>
              <a:t>- Какие вопросы о количестве предметов можно задать к это ситуации?</a:t>
            </a:r>
          </a:p>
          <a:p>
            <a:r>
              <a:rPr lang="ru-RU" sz="2000" i="1" dirty="0" smtClean="0"/>
              <a:t>- На какие из них можно ответить сразу?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214414" y="0"/>
            <a:ext cx="6255488" cy="107157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Составление модели ситуации.</a:t>
            </a:r>
            <a:endParaRPr lang="ru-R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214421"/>
            <a:ext cx="6858048" cy="4750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20040"/>
            <a:ext cx="7715304" cy="132301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Осуществление  переход а  от одной формы представления  ситуации  к другой.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7239000" cy="4598372"/>
          </a:xfrm>
        </p:spPr>
        <p:txBody>
          <a:bodyPr/>
          <a:lstStyle/>
          <a:p>
            <a:r>
              <a:rPr lang="ru-RU" dirty="0" smtClean="0"/>
              <a:t>Школьники у школы посадили 3 рябины и 4 ели.  Выполнили дети работу и задумались.</a:t>
            </a:r>
          </a:p>
          <a:p>
            <a:endParaRPr lang="ru-RU" dirty="0" smtClean="0"/>
          </a:p>
          <a:p>
            <a:r>
              <a:rPr lang="ru-RU" dirty="0" smtClean="0"/>
              <a:t> О чём задумались дети?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Поиск ответа  на вопрос :</a:t>
            </a:r>
            <a:br>
              <a:rPr lang="ru-RU" dirty="0" smtClean="0"/>
            </a:br>
            <a:r>
              <a:rPr lang="ru-RU" dirty="0" smtClean="0"/>
              <a:t>   »Что такое    задача?»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а)Уронили мишку на пол, оторвали мишке лапу. Всё равно его не брошу, потому что он хороший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endParaRPr lang="ru-RU" sz="2400" dirty="0" smtClean="0">
              <a:solidFill>
                <a:prstClr val="black"/>
              </a:solidFill>
              <a:latin typeface="Arial" pitchFamily="34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б) Два кольца, два конца, посередине гвоздик.</a:t>
            </a:r>
          </a:p>
          <a:p>
            <a:pPr>
              <a:buNone/>
            </a:pPr>
            <a:endParaRPr lang="ru-RU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в)У  Ани 2 медвежонка и 3 куклы. Аня  любит     свои игрушки.</a:t>
            </a:r>
          </a:p>
          <a:p>
            <a:pPr>
              <a:buNone/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г)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мамы – зайчихи было 10 морковок. 6 отдала своим зайчатам. Сколько морковок у неё осталось?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разбиение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текста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задачи на смысловые части.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7239000" cy="4241182"/>
          </a:xfrm>
        </p:spPr>
        <p:txBody>
          <a:bodyPr/>
          <a:lstStyle/>
          <a:p>
            <a:r>
              <a:rPr lang="ru-RU" dirty="0" smtClean="0"/>
              <a:t>В автобусе ехали 12 мужчин и 8 женщин. На остановке вышли  2 мужчин и вошли </a:t>
            </a:r>
          </a:p>
          <a:p>
            <a:pPr>
              <a:buNone/>
            </a:pPr>
            <a:r>
              <a:rPr lang="ru-RU" dirty="0" smtClean="0"/>
              <a:t>3 женщины.   Сколько пассажиров стало в автобусе?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4964909" y="2464587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5464975" y="2821777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2178827" y="3393281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6929454" y="2428868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805</TotalTime>
  <Words>572</Words>
  <Application>Microsoft Office PowerPoint</Application>
  <PresentationFormat>Экран (4:3)</PresentationFormat>
  <Paragraphs>74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 Формирование  у   младших                    школьников  общего   умения  решать    задачи.</vt:lpstr>
      <vt:lpstr>Презентация PowerPoint</vt:lpstr>
      <vt:lpstr>           Понятие текстовой задачи.  </vt:lpstr>
      <vt:lpstr> Чему должны научиться к концу     4 класса:</vt:lpstr>
      <vt:lpstr>Введение терминов «Ситуация» и «Вопрос к ситуации» </vt:lpstr>
      <vt:lpstr>Презентация PowerPoint</vt:lpstr>
      <vt:lpstr>Осуществление  переход а  от одной формы представления  ситуации  к другой.</vt:lpstr>
      <vt:lpstr>Поиск ответа  на вопрос :    »Что такое    задача?»</vt:lpstr>
      <vt:lpstr> разбиение  текста задачи на смысловые части.</vt:lpstr>
      <vt:lpstr>        Организация  построения  схемы      (модели )   задачи; </vt:lpstr>
      <vt:lpstr>переформулирование  текста  задачи.</vt:lpstr>
      <vt:lpstr>Виды  работ  над текстовой  задачей</vt:lpstr>
      <vt:lpstr>Приемы работы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Raisa</dc:creator>
  <cp:lastModifiedBy>user</cp:lastModifiedBy>
  <cp:revision>81</cp:revision>
  <dcterms:created xsi:type="dcterms:W3CDTF">2014-02-04T17:12:56Z</dcterms:created>
  <dcterms:modified xsi:type="dcterms:W3CDTF">2014-02-10T06:26:37Z</dcterms:modified>
</cp:coreProperties>
</file>