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319" r:id="rId2"/>
    <p:sldId id="442" r:id="rId3"/>
    <p:sldId id="445" r:id="rId4"/>
    <p:sldId id="455" r:id="rId5"/>
    <p:sldId id="446" r:id="rId6"/>
    <p:sldId id="458" r:id="rId7"/>
    <p:sldId id="447" r:id="rId8"/>
    <p:sldId id="448" r:id="rId9"/>
    <p:sldId id="457" r:id="rId10"/>
    <p:sldId id="449" r:id="rId11"/>
    <p:sldId id="452" r:id="rId12"/>
    <p:sldId id="459" r:id="rId13"/>
    <p:sldId id="460" r:id="rId14"/>
    <p:sldId id="461" r:id="rId15"/>
    <p:sldId id="453" r:id="rId16"/>
    <p:sldId id="454" r:id="rId17"/>
    <p:sldId id="417" r:id="rId18"/>
    <p:sldId id="443" r:id="rId19"/>
    <p:sldId id="435" r:id="rId20"/>
    <p:sldId id="46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6D2"/>
    <a:srgbClr val="E95E4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65442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1253"/>
        <p:guide pos="5655"/>
        <p:guide pos="385"/>
      </p:guideLst>
    </p:cSldViewPr>
  </p:slideViewPr>
  <p:outlineViewPr>
    <p:cViewPr>
      <p:scale>
        <a:sx n="33" d="100"/>
        <a:sy n="33" d="100"/>
      </p:scale>
      <p:origin x="0" y="77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B472C-EF97-48A3-AB0D-62FA7F539186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93FD70-CA36-44F5-99EF-B58C2C108F3E}">
      <dgm:prSet phldrT="[Текст]" custT="1"/>
      <dgm:spPr/>
      <dgm:t>
        <a:bodyPr/>
        <a:lstStyle/>
        <a:p>
          <a:r>
            <a:rPr lang="ru-RU" sz="1000" dirty="0"/>
            <a:t>планирование результатов</a:t>
          </a:r>
        </a:p>
      </dgm:t>
    </dgm:pt>
    <dgm:pt modelId="{A9EEAF0A-9C1F-40A1-A814-2A8125973907}" type="parTrans" cxnId="{40DEDE07-3A1C-483A-8212-DE594ED4DD22}">
      <dgm:prSet/>
      <dgm:spPr/>
      <dgm:t>
        <a:bodyPr/>
        <a:lstStyle/>
        <a:p>
          <a:endParaRPr lang="ru-RU"/>
        </a:p>
      </dgm:t>
    </dgm:pt>
    <dgm:pt modelId="{38AF56F9-201D-4ACB-85BB-43D94BB89FA8}" type="sibTrans" cxnId="{40DEDE07-3A1C-483A-8212-DE594ED4DD22}">
      <dgm:prSet/>
      <dgm:spPr/>
      <dgm:t>
        <a:bodyPr/>
        <a:lstStyle/>
        <a:p>
          <a:endParaRPr lang="ru-RU"/>
        </a:p>
      </dgm:t>
    </dgm:pt>
    <dgm:pt modelId="{F127DF9D-E839-4B58-8C70-6CC00C6B2BB5}">
      <dgm:prSet phldrT="[Текст]"/>
      <dgm:spPr/>
      <dgm:t>
        <a:bodyPr/>
        <a:lstStyle/>
        <a:p>
          <a:r>
            <a:rPr lang="ru-RU" dirty="0"/>
            <a:t>коллективно</a:t>
          </a:r>
        </a:p>
      </dgm:t>
    </dgm:pt>
    <dgm:pt modelId="{6262B057-9364-447D-825B-EAE37F5E0E44}" type="parTrans" cxnId="{D6FFDCBE-3C8B-4E8D-A8B7-DF36FF32A19F}">
      <dgm:prSet/>
      <dgm:spPr/>
      <dgm:t>
        <a:bodyPr/>
        <a:lstStyle/>
        <a:p>
          <a:endParaRPr lang="ru-RU"/>
        </a:p>
      </dgm:t>
    </dgm:pt>
    <dgm:pt modelId="{22C794FE-2492-4F3A-A668-D98568E63B11}" type="sibTrans" cxnId="{D6FFDCBE-3C8B-4E8D-A8B7-DF36FF32A19F}">
      <dgm:prSet/>
      <dgm:spPr/>
      <dgm:t>
        <a:bodyPr/>
        <a:lstStyle/>
        <a:p>
          <a:endParaRPr lang="ru-RU"/>
        </a:p>
      </dgm:t>
    </dgm:pt>
    <dgm:pt modelId="{CD418EC3-BF7D-4496-936C-51BF7299CB1A}">
      <dgm:prSet phldrT="[Текст]"/>
      <dgm:spPr/>
      <dgm:t>
        <a:bodyPr/>
        <a:lstStyle/>
        <a:p>
          <a:r>
            <a:rPr lang="ru-RU" dirty="0"/>
            <a:t>публично</a:t>
          </a:r>
        </a:p>
      </dgm:t>
    </dgm:pt>
    <dgm:pt modelId="{F56749D8-62B1-4E35-A2BE-27A8D8BB9F70}" type="parTrans" cxnId="{2EFF6BBC-4B16-4C66-B565-F1DEE2C72C43}">
      <dgm:prSet/>
      <dgm:spPr/>
      <dgm:t>
        <a:bodyPr/>
        <a:lstStyle/>
        <a:p>
          <a:endParaRPr lang="ru-RU"/>
        </a:p>
      </dgm:t>
    </dgm:pt>
    <dgm:pt modelId="{997D7A65-9F7F-4038-A30C-0B9B6CFC8DC9}" type="sibTrans" cxnId="{2EFF6BBC-4B16-4C66-B565-F1DEE2C72C43}">
      <dgm:prSet/>
      <dgm:spPr/>
      <dgm:t>
        <a:bodyPr/>
        <a:lstStyle/>
        <a:p>
          <a:endParaRPr lang="ru-RU"/>
        </a:p>
      </dgm:t>
    </dgm:pt>
    <dgm:pt modelId="{8D597D0C-A8AE-4C9D-9CB8-809544AF2EDB}">
      <dgm:prSet phldrT="[Текст]" custT="1"/>
      <dgm:spPr/>
      <dgm:t>
        <a:bodyPr/>
        <a:lstStyle/>
        <a:p>
          <a:r>
            <a:rPr lang="ru-RU" sz="1050" dirty="0"/>
            <a:t>мониторинг</a:t>
          </a:r>
        </a:p>
      </dgm:t>
    </dgm:pt>
    <dgm:pt modelId="{4AD1674E-E50B-4621-8533-BF5135EFE76F}" type="parTrans" cxnId="{DFD05C85-ECF5-4A1A-8E00-CEC8321A8A30}">
      <dgm:prSet/>
      <dgm:spPr/>
      <dgm:t>
        <a:bodyPr/>
        <a:lstStyle/>
        <a:p>
          <a:endParaRPr lang="ru-RU"/>
        </a:p>
      </dgm:t>
    </dgm:pt>
    <dgm:pt modelId="{F26A3C93-947C-481F-961D-9B89092B6FAA}" type="sibTrans" cxnId="{DFD05C85-ECF5-4A1A-8E00-CEC8321A8A30}">
      <dgm:prSet/>
      <dgm:spPr/>
      <dgm:t>
        <a:bodyPr/>
        <a:lstStyle/>
        <a:p>
          <a:endParaRPr lang="ru-RU"/>
        </a:p>
      </dgm:t>
    </dgm:pt>
    <dgm:pt modelId="{375CE2A0-5A1C-490F-ACC9-866CEE24D078}">
      <dgm:prSet phldrT="[Текст]"/>
      <dgm:spPr/>
      <dgm:t>
        <a:bodyPr/>
        <a:lstStyle/>
        <a:p>
          <a:r>
            <a:rPr lang="ru-RU" dirty="0"/>
            <a:t>регулярно</a:t>
          </a:r>
        </a:p>
      </dgm:t>
    </dgm:pt>
    <dgm:pt modelId="{528D57B7-8EF0-4B9A-9747-E97A1CDE0D58}" type="parTrans" cxnId="{9BDC0D47-40FB-4169-8982-E669357D67DA}">
      <dgm:prSet/>
      <dgm:spPr/>
      <dgm:t>
        <a:bodyPr/>
        <a:lstStyle/>
        <a:p>
          <a:endParaRPr lang="ru-RU"/>
        </a:p>
      </dgm:t>
    </dgm:pt>
    <dgm:pt modelId="{3B9931CD-61C6-47C0-9A84-C38930E9CD64}" type="sibTrans" cxnId="{9BDC0D47-40FB-4169-8982-E669357D67DA}">
      <dgm:prSet/>
      <dgm:spPr/>
      <dgm:t>
        <a:bodyPr/>
        <a:lstStyle/>
        <a:p>
          <a:endParaRPr lang="ru-RU"/>
        </a:p>
      </dgm:t>
    </dgm:pt>
    <dgm:pt modelId="{7538570B-18A0-4D94-A186-051D501C3A81}">
      <dgm:prSet phldrT="[Текст]" custT="1"/>
      <dgm:spPr/>
      <dgm:t>
        <a:bodyPr/>
        <a:lstStyle/>
        <a:p>
          <a:r>
            <a:rPr lang="ru-RU" sz="1050" dirty="0"/>
            <a:t>представление результатов </a:t>
          </a:r>
        </a:p>
      </dgm:t>
    </dgm:pt>
    <dgm:pt modelId="{D245D358-B91A-40F5-B362-20296701B517}" type="parTrans" cxnId="{D73DCACD-8769-4226-8AB0-7FB63657416B}">
      <dgm:prSet/>
      <dgm:spPr/>
      <dgm:t>
        <a:bodyPr/>
        <a:lstStyle/>
        <a:p>
          <a:endParaRPr lang="ru-RU"/>
        </a:p>
      </dgm:t>
    </dgm:pt>
    <dgm:pt modelId="{F07E1435-AA61-44CC-8287-1B71E5EE54B6}" type="sibTrans" cxnId="{D73DCACD-8769-4226-8AB0-7FB63657416B}">
      <dgm:prSet/>
      <dgm:spPr/>
      <dgm:t>
        <a:bodyPr/>
        <a:lstStyle/>
        <a:p>
          <a:endParaRPr lang="ru-RU"/>
        </a:p>
      </dgm:t>
    </dgm:pt>
    <dgm:pt modelId="{8482CC8A-4D20-4FA9-AF84-E0D813BE27EB}">
      <dgm:prSet phldrT="[Текст]"/>
      <dgm:spPr/>
      <dgm:t>
        <a:bodyPr/>
        <a:lstStyle/>
        <a:p>
          <a:r>
            <a:rPr lang="ru-RU" dirty="0"/>
            <a:t>публично</a:t>
          </a:r>
        </a:p>
      </dgm:t>
    </dgm:pt>
    <dgm:pt modelId="{45FE243C-DD24-47A6-94A6-312854BDBB8B}" type="parTrans" cxnId="{03BAF109-907F-4CF9-B808-BBB970413E54}">
      <dgm:prSet/>
      <dgm:spPr/>
      <dgm:t>
        <a:bodyPr/>
        <a:lstStyle/>
        <a:p>
          <a:endParaRPr lang="ru-RU"/>
        </a:p>
      </dgm:t>
    </dgm:pt>
    <dgm:pt modelId="{71409E76-7CD7-4D80-B45E-60EC97CF4374}" type="sibTrans" cxnId="{03BAF109-907F-4CF9-B808-BBB970413E54}">
      <dgm:prSet/>
      <dgm:spPr/>
      <dgm:t>
        <a:bodyPr/>
        <a:lstStyle/>
        <a:p>
          <a:endParaRPr lang="ru-RU"/>
        </a:p>
      </dgm:t>
    </dgm:pt>
    <dgm:pt modelId="{2EB52000-1861-454E-BD3D-667CE566144E}">
      <dgm:prSet phldrT="[Текст]" custT="1"/>
      <dgm:spPr/>
      <dgm:t>
        <a:bodyPr/>
        <a:lstStyle/>
        <a:p>
          <a:r>
            <a:rPr lang="ru-RU" sz="1300" b="1" dirty="0">
              <a:solidFill>
                <a:srgbClr val="FF0000"/>
              </a:solidFill>
            </a:rPr>
            <a:t>динамика</a:t>
          </a:r>
        </a:p>
      </dgm:t>
    </dgm:pt>
    <dgm:pt modelId="{9B2D268A-E60C-4C91-8D81-9429DFFE1903}" type="parTrans" cxnId="{500AE98B-CCE8-484F-9178-6E747FCD92A7}">
      <dgm:prSet/>
      <dgm:spPr/>
      <dgm:t>
        <a:bodyPr/>
        <a:lstStyle/>
        <a:p>
          <a:endParaRPr lang="ru-RU"/>
        </a:p>
      </dgm:t>
    </dgm:pt>
    <dgm:pt modelId="{D73ECB56-2F9F-4EE0-B9D6-BDDBCF343C4C}" type="sibTrans" cxnId="{500AE98B-CCE8-484F-9178-6E747FCD92A7}">
      <dgm:prSet/>
      <dgm:spPr/>
      <dgm:t>
        <a:bodyPr/>
        <a:lstStyle/>
        <a:p>
          <a:endParaRPr lang="ru-RU"/>
        </a:p>
      </dgm:t>
    </dgm:pt>
    <dgm:pt modelId="{225F0E1A-B243-4963-9697-F3C562E42C9A}" type="pres">
      <dgm:prSet presAssocID="{663B472C-EF97-48A3-AB0D-62FA7F53918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A792C7-4849-4B4E-B7EA-81E1463CB35C}" type="pres">
      <dgm:prSet presAssocID="{663B472C-EF97-48A3-AB0D-62FA7F539186}" presName="cycle" presStyleCnt="0"/>
      <dgm:spPr/>
    </dgm:pt>
    <dgm:pt modelId="{CE8DF184-30AA-4344-890D-1E5044D22B69}" type="pres">
      <dgm:prSet presAssocID="{663B472C-EF97-48A3-AB0D-62FA7F539186}" presName="centerShape" presStyleCnt="0"/>
      <dgm:spPr/>
    </dgm:pt>
    <dgm:pt modelId="{A646CB4D-4A41-4954-B8BE-9819DC40BC7D}" type="pres">
      <dgm:prSet presAssocID="{663B472C-EF97-48A3-AB0D-62FA7F539186}" presName="connSite" presStyleLbl="node1" presStyleIdx="0" presStyleCnt="5"/>
      <dgm:spPr/>
    </dgm:pt>
    <dgm:pt modelId="{7D8AF197-6C73-4723-A4C2-350BD4F5BE04}" type="pres">
      <dgm:prSet presAssocID="{663B472C-EF97-48A3-AB0D-62FA7F539186}" presName="visible" presStyleLbl="node1" presStyleIdx="0" presStyleCnt="5" custScaleX="13011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99247AE-128C-44CB-9ACE-6EF83A736777}" type="pres">
      <dgm:prSet presAssocID="{A9EEAF0A-9C1F-40A1-A814-2A8125973907}" presName="Name25" presStyleLbl="parChTrans1D1" presStyleIdx="0" presStyleCnt="4"/>
      <dgm:spPr/>
      <dgm:t>
        <a:bodyPr/>
        <a:lstStyle/>
        <a:p>
          <a:endParaRPr lang="ru-RU"/>
        </a:p>
      </dgm:t>
    </dgm:pt>
    <dgm:pt modelId="{B5BBBD8F-E264-43F9-94B8-779FB981FB15}" type="pres">
      <dgm:prSet presAssocID="{FC93FD70-CA36-44F5-99EF-B58C2C108F3E}" presName="node" presStyleCnt="0"/>
      <dgm:spPr/>
    </dgm:pt>
    <dgm:pt modelId="{07BB7130-08D5-4EB5-894A-270C39DFDC49}" type="pres">
      <dgm:prSet presAssocID="{FC93FD70-CA36-44F5-99EF-B58C2C108F3E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7BDF2-30FE-4D85-9109-752F39B373F9}" type="pres">
      <dgm:prSet presAssocID="{FC93FD70-CA36-44F5-99EF-B58C2C108F3E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23B58-FAF9-405F-A87B-872CFC58F07E}" type="pres">
      <dgm:prSet presAssocID="{4AD1674E-E50B-4621-8533-BF5135EFE76F}" presName="Name25" presStyleLbl="parChTrans1D1" presStyleIdx="1" presStyleCnt="4"/>
      <dgm:spPr/>
      <dgm:t>
        <a:bodyPr/>
        <a:lstStyle/>
        <a:p>
          <a:endParaRPr lang="ru-RU"/>
        </a:p>
      </dgm:t>
    </dgm:pt>
    <dgm:pt modelId="{22499C98-7B77-450C-9C21-DF387D090293}" type="pres">
      <dgm:prSet presAssocID="{8D597D0C-A8AE-4C9D-9CB8-809544AF2EDB}" presName="node" presStyleCnt="0"/>
      <dgm:spPr/>
    </dgm:pt>
    <dgm:pt modelId="{F30666B1-8D91-46B1-A52E-E3C13DBDCE77}" type="pres">
      <dgm:prSet presAssocID="{8D597D0C-A8AE-4C9D-9CB8-809544AF2EDB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3CF66-BA94-40A0-833A-02DC607AF9A9}" type="pres">
      <dgm:prSet presAssocID="{8D597D0C-A8AE-4C9D-9CB8-809544AF2EDB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8732F-B3B6-45B3-AB36-33F53F4DAF23}" type="pres">
      <dgm:prSet presAssocID="{D245D358-B91A-40F5-B362-20296701B517}" presName="Name25" presStyleLbl="parChTrans1D1" presStyleIdx="2" presStyleCnt="4"/>
      <dgm:spPr/>
      <dgm:t>
        <a:bodyPr/>
        <a:lstStyle/>
        <a:p>
          <a:endParaRPr lang="ru-RU"/>
        </a:p>
      </dgm:t>
    </dgm:pt>
    <dgm:pt modelId="{AB007F39-47DB-4A21-8CFB-DFDF19173209}" type="pres">
      <dgm:prSet presAssocID="{7538570B-18A0-4D94-A186-051D501C3A81}" presName="node" presStyleCnt="0"/>
      <dgm:spPr/>
    </dgm:pt>
    <dgm:pt modelId="{61DA4E20-78C0-4A62-90E0-B3F0EAEE517E}" type="pres">
      <dgm:prSet presAssocID="{7538570B-18A0-4D94-A186-051D501C3A81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ACCBB-B467-4742-A2BE-2FEDB3B79129}" type="pres">
      <dgm:prSet presAssocID="{7538570B-18A0-4D94-A186-051D501C3A81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76811-3C11-4A9A-9683-8E48E7B20063}" type="pres">
      <dgm:prSet presAssocID="{9B2D268A-E60C-4C91-8D81-9429DFFE1903}" presName="Name25" presStyleLbl="parChTrans1D1" presStyleIdx="3" presStyleCnt="4"/>
      <dgm:spPr/>
      <dgm:t>
        <a:bodyPr/>
        <a:lstStyle/>
        <a:p>
          <a:endParaRPr lang="ru-RU"/>
        </a:p>
      </dgm:t>
    </dgm:pt>
    <dgm:pt modelId="{A1E04886-FCFD-4675-84D5-8987B4AB2261}" type="pres">
      <dgm:prSet presAssocID="{2EB52000-1861-454E-BD3D-667CE566144E}" presName="node" presStyleCnt="0"/>
      <dgm:spPr/>
    </dgm:pt>
    <dgm:pt modelId="{70C84922-3037-475F-B0C9-51A8FC7B134F}" type="pres">
      <dgm:prSet presAssocID="{2EB52000-1861-454E-BD3D-667CE566144E}" presName="parentNode" presStyleLbl="node1" presStyleIdx="4" presStyleCnt="5" custScaleX="127621" custScaleY="1091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8EAB7-F6C2-486A-8AB0-CC125732A2C6}" type="pres">
      <dgm:prSet presAssocID="{2EB52000-1861-454E-BD3D-667CE566144E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DFD05C85-ECF5-4A1A-8E00-CEC8321A8A30}" srcId="{663B472C-EF97-48A3-AB0D-62FA7F539186}" destId="{8D597D0C-A8AE-4C9D-9CB8-809544AF2EDB}" srcOrd="1" destOrd="0" parTransId="{4AD1674E-E50B-4621-8533-BF5135EFE76F}" sibTransId="{F26A3C93-947C-481F-961D-9B89092B6FAA}"/>
    <dgm:cxn modelId="{DB044AC3-4A9E-4750-A3AB-1352238A7A7A}" type="presOf" srcId="{8482CC8A-4D20-4FA9-AF84-E0D813BE27EB}" destId="{A2AACCBB-B467-4742-A2BE-2FEDB3B79129}" srcOrd="0" destOrd="0" presId="urn:microsoft.com/office/officeart/2005/8/layout/radial2"/>
    <dgm:cxn modelId="{FF94A74D-B5F2-4334-8FD8-A622BD0D8EDB}" type="presOf" srcId="{7538570B-18A0-4D94-A186-051D501C3A81}" destId="{61DA4E20-78C0-4A62-90E0-B3F0EAEE517E}" srcOrd="0" destOrd="0" presId="urn:microsoft.com/office/officeart/2005/8/layout/radial2"/>
    <dgm:cxn modelId="{301ACFB8-FFDD-425A-8F83-EC1DCA985B04}" type="presOf" srcId="{CD418EC3-BF7D-4496-936C-51BF7299CB1A}" destId="{9447BDF2-30FE-4D85-9109-752F39B373F9}" srcOrd="0" destOrd="1" presId="urn:microsoft.com/office/officeart/2005/8/layout/radial2"/>
    <dgm:cxn modelId="{22831D0B-3BA0-47B6-A6FE-734DD0B39FAE}" type="presOf" srcId="{9B2D268A-E60C-4C91-8D81-9429DFFE1903}" destId="{DD176811-3C11-4A9A-9683-8E48E7B20063}" srcOrd="0" destOrd="0" presId="urn:microsoft.com/office/officeart/2005/8/layout/radial2"/>
    <dgm:cxn modelId="{D4E80D3F-FC95-430E-9306-F43911ACCAD6}" type="presOf" srcId="{FC93FD70-CA36-44F5-99EF-B58C2C108F3E}" destId="{07BB7130-08D5-4EB5-894A-270C39DFDC49}" srcOrd="0" destOrd="0" presId="urn:microsoft.com/office/officeart/2005/8/layout/radial2"/>
    <dgm:cxn modelId="{1384E108-F1F5-4BB5-825F-E5985F0F6CB1}" type="presOf" srcId="{4AD1674E-E50B-4621-8533-BF5135EFE76F}" destId="{46B23B58-FAF9-405F-A87B-872CFC58F07E}" srcOrd="0" destOrd="0" presId="urn:microsoft.com/office/officeart/2005/8/layout/radial2"/>
    <dgm:cxn modelId="{7E482F5B-9368-4560-B7C7-0024CF968292}" type="presOf" srcId="{2EB52000-1861-454E-BD3D-667CE566144E}" destId="{70C84922-3037-475F-B0C9-51A8FC7B134F}" srcOrd="0" destOrd="0" presId="urn:microsoft.com/office/officeart/2005/8/layout/radial2"/>
    <dgm:cxn modelId="{C75C4CC9-8CEB-4756-BE23-0610D647B43F}" type="presOf" srcId="{F127DF9D-E839-4B58-8C70-6CC00C6B2BB5}" destId="{9447BDF2-30FE-4D85-9109-752F39B373F9}" srcOrd="0" destOrd="0" presId="urn:microsoft.com/office/officeart/2005/8/layout/radial2"/>
    <dgm:cxn modelId="{B0F078D7-9FEF-4909-A1C3-DF6511F655C6}" type="presOf" srcId="{D245D358-B91A-40F5-B362-20296701B517}" destId="{1598732F-B3B6-45B3-AB36-33F53F4DAF23}" srcOrd="0" destOrd="0" presId="urn:microsoft.com/office/officeart/2005/8/layout/radial2"/>
    <dgm:cxn modelId="{2EFF6BBC-4B16-4C66-B565-F1DEE2C72C43}" srcId="{FC93FD70-CA36-44F5-99EF-B58C2C108F3E}" destId="{CD418EC3-BF7D-4496-936C-51BF7299CB1A}" srcOrd="1" destOrd="0" parTransId="{F56749D8-62B1-4E35-A2BE-27A8D8BB9F70}" sibTransId="{997D7A65-9F7F-4038-A30C-0B9B6CFC8DC9}"/>
    <dgm:cxn modelId="{DE39BCD0-40F6-4A75-AEB7-7A7417C8C49D}" type="presOf" srcId="{A9EEAF0A-9C1F-40A1-A814-2A8125973907}" destId="{299247AE-128C-44CB-9ACE-6EF83A736777}" srcOrd="0" destOrd="0" presId="urn:microsoft.com/office/officeart/2005/8/layout/radial2"/>
    <dgm:cxn modelId="{ADFE006D-9645-4507-86A1-CB798FEA76AA}" type="presOf" srcId="{375CE2A0-5A1C-490F-ACC9-866CEE24D078}" destId="{8CD3CF66-BA94-40A0-833A-02DC607AF9A9}" srcOrd="0" destOrd="0" presId="urn:microsoft.com/office/officeart/2005/8/layout/radial2"/>
    <dgm:cxn modelId="{423C8B6E-B9EE-459E-8C02-73362ED875FF}" type="presOf" srcId="{8D597D0C-A8AE-4C9D-9CB8-809544AF2EDB}" destId="{F30666B1-8D91-46B1-A52E-E3C13DBDCE77}" srcOrd="0" destOrd="0" presId="urn:microsoft.com/office/officeart/2005/8/layout/radial2"/>
    <dgm:cxn modelId="{31938638-287F-4894-B396-BD6B57B8A4CA}" type="presOf" srcId="{663B472C-EF97-48A3-AB0D-62FA7F539186}" destId="{225F0E1A-B243-4963-9697-F3C562E42C9A}" srcOrd="0" destOrd="0" presId="urn:microsoft.com/office/officeart/2005/8/layout/radial2"/>
    <dgm:cxn modelId="{40DEDE07-3A1C-483A-8212-DE594ED4DD22}" srcId="{663B472C-EF97-48A3-AB0D-62FA7F539186}" destId="{FC93FD70-CA36-44F5-99EF-B58C2C108F3E}" srcOrd="0" destOrd="0" parTransId="{A9EEAF0A-9C1F-40A1-A814-2A8125973907}" sibTransId="{38AF56F9-201D-4ACB-85BB-43D94BB89FA8}"/>
    <dgm:cxn modelId="{D6FFDCBE-3C8B-4E8D-A8B7-DF36FF32A19F}" srcId="{FC93FD70-CA36-44F5-99EF-B58C2C108F3E}" destId="{F127DF9D-E839-4B58-8C70-6CC00C6B2BB5}" srcOrd="0" destOrd="0" parTransId="{6262B057-9364-447D-825B-EAE37F5E0E44}" sibTransId="{22C794FE-2492-4F3A-A668-D98568E63B11}"/>
    <dgm:cxn modelId="{03BAF109-907F-4CF9-B808-BBB970413E54}" srcId="{7538570B-18A0-4D94-A186-051D501C3A81}" destId="{8482CC8A-4D20-4FA9-AF84-E0D813BE27EB}" srcOrd="0" destOrd="0" parTransId="{45FE243C-DD24-47A6-94A6-312854BDBB8B}" sibTransId="{71409E76-7CD7-4D80-B45E-60EC97CF4374}"/>
    <dgm:cxn modelId="{500AE98B-CCE8-484F-9178-6E747FCD92A7}" srcId="{663B472C-EF97-48A3-AB0D-62FA7F539186}" destId="{2EB52000-1861-454E-BD3D-667CE566144E}" srcOrd="3" destOrd="0" parTransId="{9B2D268A-E60C-4C91-8D81-9429DFFE1903}" sibTransId="{D73ECB56-2F9F-4EE0-B9D6-BDDBCF343C4C}"/>
    <dgm:cxn modelId="{D73DCACD-8769-4226-8AB0-7FB63657416B}" srcId="{663B472C-EF97-48A3-AB0D-62FA7F539186}" destId="{7538570B-18A0-4D94-A186-051D501C3A81}" srcOrd="2" destOrd="0" parTransId="{D245D358-B91A-40F5-B362-20296701B517}" sibTransId="{F07E1435-AA61-44CC-8287-1B71E5EE54B6}"/>
    <dgm:cxn modelId="{9BDC0D47-40FB-4169-8982-E669357D67DA}" srcId="{8D597D0C-A8AE-4C9D-9CB8-809544AF2EDB}" destId="{375CE2A0-5A1C-490F-ACC9-866CEE24D078}" srcOrd="0" destOrd="0" parTransId="{528D57B7-8EF0-4B9A-9747-E97A1CDE0D58}" sibTransId="{3B9931CD-61C6-47C0-9A84-C38930E9CD64}"/>
    <dgm:cxn modelId="{61487D6C-6E5E-471C-9950-D1C4247282AF}" type="presParOf" srcId="{225F0E1A-B243-4963-9697-F3C562E42C9A}" destId="{8CA792C7-4849-4B4E-B7EA-81E1463CB35C}" srcOrd="0" destOrd="0" presId="urn:microsoft.com/office/officeart/2005/8/layout/radial2"/>
    <dgm:cxn modelId="{B5766401-05E5-4412-8601-0218A2538F1E}" type="presParOf" srcId="{8CA792C7-4849-4B4E-B7EA-81E1463CB35C}" destId="{CE8DF184-30AA-4344-890D-1E5044D22B69}" srcOrd="0" destOrd="0" presId="urn:microsoft.com/office/officeart/2005/8/layout/radial2"/>
    <dgm:cxn modelId="{AF7FEDE0-D92A-4229-980E-48B7E03B50B8}" type="presParOf" srcId="{CE8DF184-30AA-4344-890D-1E5044D22B69}" destId="{A646CB4D-4A41-4954-B8BE-9819DC40BC7D}" srcOrd="0" destOrd="0" presId="urn:microsoft.com/office/officeart/2005/8/layout/radial2"/>
    <dgm:cxn modelId="{71E228E5-4358-494D-A408-2682B5AAF63F}" type="presParOf" srcId="{CE8DF184-30AA-4344-890D-1E5044D22B69}" destId="{7D8AF197-6C73-4723-A4C2-350BD4F5BE04}" srcOrd="1" destOrd="0" presId="urn:microsoft.com/office/officeart/2005/8/layout/radial2"/>
    <dgm:cxn modelId="{CB5E3E4F-13D3-4DB0-BECE-FACA14739175}" type="presParOf" srcId="{8CA792C7-4849-4B4E-B7EA-81E1463CB35C}" destId="{299247AE-128C-44CB-9ACE-6EF83A736777}" srcOrd="1" destOrd="0" presId="urn:microsoft.com/office/officeart/2005/8/layout/radial2"/>
    <dgm:cxn modelId="{3D3F3A02-0136-4458-AE14-B2FD3015921B}" type="presParOf" srcId="{8CA792C7-4849-4B4E-B7EA-81E1463CB35C}" destId="{B5BBBD8F-E264-43F9-94B8-779FB981FB15}" srcOrd="2" destOrd="0" presId="urn:microsoft.com/office/officeart/2005/8/layout/radial2"/>
    <dgm:cxn modelId="{A2DD3BAD-D9D0-4B82-8E67-CF281DC3FBC9}" type="presParOf" srcId="{B5BBBD8F-E264-43F9-94B8-779FB981FB15}" destId="{07BB7130-08D5-4EB5-894A-270C39DFDC49}" srcOrd="0" destOrd="0" presId="urn:microsoft.com/office/officeart/2005/8/layout/radial2"/>
    <dgm:cxn modelId="{87FC569F-11A5-4AC3-833F-C4CB5C86092C}" type="presParOf" srcId="{B5BBBD8F-E264-43F9-94B8-779FB981FB15}" destId="{9447BDF2-30FE-4D85-9109-752F39B373F9}" srcOrd="1" destOrd="0" presId="urn:microsoft.com/office/officeart/2005/8/layout/radial2"/>
    <dgm:cxn modelId="{F79009D1-3BC9-4FFE-B8D0-3B8868E601B1}" type="presParOf" srcId="{8CA792C7-4849-4B4E-B7EA-81E1463CB35C}" destId="{46B23B58-FAF9-405F-A87B-872CFC58F07E}" srcOrd="3" destOrd="0" presId="urn:microsoft.com/office/officeart/2005/8/layout/radial2"/>
    <dgm:cxn modelId="{9EA90222-AA76-435A-B9DD-56F7A0FCC919}" type="presParOf" srcId="{8CA792C7-4849-4B4E-B7EA-81E1463CB35C}" destId="{22499C98-7B77-450C-9C21-DF387D090293}" srcOrd="4" destOrd="0" presId="urn:microsoft.com/office/officeart/2005/8/layout/radial2"/>
    <dgm:cxn modelId="{73C9EFB5-8D33-473B-8C97-D6A54950D004}" type="presParOf" srcId="{22499C98-7B77-450C-9C21-DF387D090293}" destId="{F30666B1-8D91-46B1-A52E-E3C13DBDCE77}" srcOrd="0" destOrd="0" presId="urn:microsoft.com/office/officeart/2005/8/layout/radial2"/>
    <dgm:cxn modelId="{E9A6B703-4589-43B5-812D-742F3148D12D}" type="presParOf" srcId="{22499C98-7B77-450C-9C21-DF387D090293}" destId="{8CD3CF66-BA94-40A0-833A-02DC607AF9A9}" srcOrd="1" destOrd="0" presId="urn:microsoft.com/office/officeart/2005/8/layout/radial2"/>
    <dgm:cxn modelId="{2B702080-1245-4005-B06D-10966314BB58}" type="presParOf" srcId="{8CA792C7-4849-4B4E-B7EA-81E1463CB35C}" destId="{1598732F-B3B6-45B3-AB36-33F53F4DAF23}" srcOrd="5" destOrd="0" presId="urn:microsoft.com/office/officeart/2005/8/layout/radial2"/>
    <dgm:cxn modelId="{02E9CA5E-22DC-43CA-99AE-6E3575EFF4F4}" type="presParOf" srcId="{8CA792C7-4849-4B4E-B7EA-81E1463CB35C}" destId="{AB007F39-47DB-4A21-8CFB-DFDF19173209}" srcOrd="6" destOrd="0" presId="urn:microsoft.com/office/officeart/2005/8/layout/radial2"/>
    <dgm:cxn modelId="{7169D117-5B9B-4739-81AF-6675A132C66E}" type="presParOf" srcId="{AB007F39-47DB-4A21-8CFB-DFDF19173209}" destId="{61DA4E20-78C0-4A62-90E0-B3F0EAEE517E}" srcOrd="0" destOrd="0" presId="urn:microsoft.com/office/officeart/2005/8/layout/radial2"/>
    <dgm:cxn modelId="{8349760A-785B-401B-B0ED-1A5C244DD37B}" type="presParOf" srcId="{AB007F39-47DB-4A21-8CFB-DFDF19173209}" destId="{A2AACCBB-B467-4742-A2BE-2FEDB3B79129}" srcOrd="1" destOrd="0" presId="urn:microsoft.com/office/officeart/2005/8/layout/radial2"/>
    <dgm:cxn modelId="{72AAC77B-46FB-47C7-B737-AF51053A3101}" type="presParOf" srcId="{8CA792C7-4849-4B4E-B7EA-81E1463CB35C}" destId="{DD176811-3C11-4A9A-9683-8E48E7B20063}" srcOrd="7" destOrd="0" presId="urn:microsoft.com/office/officeart/2005/8/layout/radial2"/>
    <dgm:cxn modelId="{1F30DA90-312E-4D40-98EE-1D61F108C3BB}" type="presParOf" srcId="{8CA792C7-4849-4B4E-B7EA-81E1463CB35C}" destId="{A1E04886-FCFD-4675-84D5-8987B4AB2261}" srcOrd="8" destOrd="0" presId="urn:microsoft.com/office/officeart/2005/8/layout/radial2"/>
    <dgm:cxn modelId="{076903ED-1F64-4B33-9D90-F27F2D215DE9}" type="presParOf" srcId="{A1E04886-FCFD-4675-84D5-8987B4AB2261}" destId="{70C84922-3037-475F-B0C9-51A8FC7B134F}" srcOrd="0" destOrd="0" presId="urn:microsoft.com/office/officeart/2005/8/layout/radial2"/>
    <dgm:cxn modelId="{D9D05621-AA25-447E-92C7-25080E39E8B1}" type="presParOf" srcId="{A1E04886-FCFD-4675-84D5-8987B4AB2261}" destId="{C718EAB7-F6C2-486A-8AB0-CC125732A2C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3F4D4B-4A52-40B1-9DCB-41F8586EA8BF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146634-C2AD-4890-A8AF-4617B4BB5286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C89120AD-3353-4C8E-9E36-BAEE769ED9D4}" type="parTrans" cxnId="{5478A62B-CA79-4B95-A239-8858DB769787}">
      <dgm:prSet/>
      <dgm:spPr/>
      <dgm:t>
        <a:bodyPr/>
        <a:lstStyle/>
        <a:p>
          <a:endParaRPr lang="ru-RU"/>
        </a:p>
      </dgm:t>
    </dgm:pt>
    <dgm:pt modelId="{117D7FBC-1D2C-4B3F-81E0-53C440A97541}" type="sibTrans" cxnId="{5478A62B-CA79-4B95-A239-8858DB769787}">
      <dgm:prSet/>
      <dgm:spPr/>
      <dgm:t>
        <a:bodyPr/>
        <a:lstStyle/>
        <a:p>
          <a:endParaRPr lang="ru-RU"/>
        </a:p>
      </dgm:t>
    </dgm:pt>
    <dgm:pt modelId="{B1B2F104-9D56-432A-987C-CC83665DB752}">
      <dgm:prSet phldrT="[Текст]"/>
      <dgm:spPr/>
      <dgm:t>
        <a:bodyPr/>
        <a:lstStyle/>
        <a:p>
          <a:r>
            <a:rPr lang="ru-RU" dirty="0" smtClean="0"/>
            <a:t>Цель</a:t>
          </a:r>
        </a:p>
        <a:p>
          <a:r>
            <a:rPr lang="ru-RU" dirty="0" smtClean="0"/>
            <a:t>Задачи</a:t>
          </a:r>
        </a:p>
        <a:p>
          <a:r>
            <a:rPr lang="ru-RU" dirty="0" smtClean="0"/>
            <a:t>Результат</a:t>
          </a:r>
        </a:p>
        <a:p>
          <a:endParaRPr lang="ru-RU" dirty="0"/>
        </a:p>
      </dgm:t>
    </dgm:pt>
    <dgm:pt modelId="{06E442E5-835E-435D-AF83-3EA492C1A1E4}" type="parTrans" cxnId="{EE885DE1-E97A-40C6-A766-D2FE46AE65A5}">
      <dgm:prSet/>
      <dgm:spPr/>
      <dgm:t>
        <a:bodyPr/>
        <a:lstStyle/>
        <a:p>
          <a:endParaRPr lang="ru-RU"/>
        </a:p>
      </dgm:t>
    </dgm:pt>
    <dgm:pt modelId="{8624BED8-5210-4671-9B17-4C5DAE2227EC}" type="sibTrans" cxnId="{EE885DE1-E97A-40C6-A766-D2FE46AE65A5}">
      <dgm:prSet/>
      <dgm:spPr/>
      <dgm:t>
        <a:bodyPr/>
        <a:lstStyle/>
        <a:p>
          <a:endParaRPr lang="ru-RU"/>
        </a:p>
      </dgm:t>
    </dgm:pt>
    <dgm:pt modelId="{7967105E-CA47-4A64-8BFA-61DB7C53083A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9B4A85F3-6B4F-45D3-BB69-5D62336B2B37}" type="parTrans" cxnId="{98C30956-A0A3-4A02-9300-4DC8D8FED864}">
      <dgm:prSet/>
      <dgm:spPr/>
      <dgm:t>
        <a:bodyPr/>
        <a:lstStyle/>
        <a:p>
          <a:endParaRPr lang="ru-RU"/>
        </a:p>
      </dgm:t>
    </dgm:pt>
    <dgm:pt modelId="{D4BBA250-8BB2-41FD-9FEF-F7333DBB7A36}" type="sibTrans" cxnId="{98C30956-A0A3-4A02-9300-4DC8D8FED864}">
      <dgm:prSet/>
      <dgm:spPr/>
      <dgm:t>
        <a:bodyPr/>
        <a:lstStyle/>
        <a:p>
          <a:endParaRPr lang="ru-RU"/>
        </a:p>
      </dgm:t>
    </dgm:pt>
    <dgm:pt modelId="{6CBB09BA-32FB-4242-B160-F600F0F24A55}">
      <dgm:prSet phldrT="[Текст]"/>
      <dgm:spPr/>
      <dgm:t>
        <a:bodyPr/>
        <a:lstStyle/>
        <a:p>
          <a:r>
            <a:rPr lang="ru-RU" dirty="0" smtClean="0"/>
            <a:t>Субъекты</a:t>
          </a:r>
        </a:p>
        <a:p>
          <a:r>
            <a:rPr lang="ru-RU" dirty="0" smtClean="0"/>
            <a:t>Процессы</a:t>
          </a:r>
        </a:p>
        <a:p>
          <a:r>
            <a:rPr lang="ru-RU" dirty="0" smtClean="0"/>
            <a:t>Институции</a:t>
          </a:r>
        </a:p>
        <a:p>
          <a:r>
            <a:rPr lang="ru-RU" dirty="0" smtClean="0"/>
            <a:t>Время </a:t>
          </a:r>
          <a:endParaRPr lang="ru-RU" dirty="0"/>
        </a:p>
      </dgm:t>
    </dgm:pt>
    <dgm:pt modelId="{B7E27A18-D02D-4ACA-AED2-3266331C25EE}" type="parTrans" cxnId="{3A9D37D9-24F0-4871-A91E-7E6CAB58A428}">
      <dgm:prSet/>
      <dgm:spPr/>
      <dgm:t>
        <a:bodyPr/>
        <a:lstStyle/>
        <a:p>
          <a:endParaRPr lang="ru-RU"/>
        </a:p>
      </dgm:t>
    </dgm:pt>
    <dgm:pt modelId="{6F042675-FB24-48BF-9651-DE92405FC948}" type="sibTrans" cxnId="{3A9D37D9-24F0-4871-A91E-7E6CAB58A428}">
      <dgm:prSet/>
      <dgm:spPr/>
      <dgm:t>
        <a:bodyPr/>
        <a:lstStyle/>
        <a:p>
          <a:endParaRPr lang="ru-RU"/>
        </a:p>
      </dgm:t>
    </dgm:pt>
    <dgm:pt modelId="{AB6337EC-AD40-4BD1-A191-645EAF0CAD22}" type="pres">
      <dgm:prSet presAssocID="{F13F4D4B-4A52-40B1-9DCB-41F8586EA8BF}" presName="list" presStyleCnt="0">
        <dgm:presLayoutVars>
          <dgm:dir/>
          <dgm:animLvl val="lvl"/>
        </dgm:presLayoutVars>
      </dgm:prSet>
      <dgm:spPr/>
    </dgm:pt>
    <dgm:pt modelId="{13F2B85B-A414-4F4C-9D16-CC570F626E27}" type="pres">
      <dgm:prSet presAssocID="{94146634-C2AD-4890-A8AF-4617B4BB5286}" presName="posSpace" presStyleCnt="0"/>
      <dgm:spPr/>
    </dgm:pt>
    <dgm:pt modelId="{82427187-E549-4F1B-91BB-DC4BC87D54FC}" type="pres">
      <dgm:prSet presAssocID="{94146634-C2AD-4890-A8AF-4617B4BB5286}" presName="vertFlow" presStyleCnt="0"/>
      <dgm:spPr/>
    </dgm:pt>
    <dgm:pt modelId="{00183F8C-A9AA-4ADD-A4B5-7C9F8817A756}" type="pres">
      <dgm:prSet presAssocID="{94146634-C2AD-4890-A8AF-4617B4BB5286}" presName="topSpace" presStyleCnt="0"/>
      <dgm:spPr/>
    </dgm:pt>
    <dgm:pt modelId="{6FC9D2ED-4878-47B9-A287-264CB157BBE6}" type="pres">
      <dgm:prSet presAssocID="{94146634-C2AD-4890-A8AF-4617B4BB5286}" presName="firstComp" presStyleCnt="0"/>
      <dgm:spPr/>
    </dgm:pt>
    <dgm:pt modelId="{373CBFB2-D74B-404C-B926-0A8D5BBCF6D1}" type="pres">
      <dgm:prSet presAssocID="{94146634-C2AD-4890-A8AF-4617B4BB5286}" presName="firstChild" presStyleLbl="bgAccFollowNode1" presStyleIdx="0" presStyleCnt="2" custScaleY="172812"/>
      <dgm:spPr/>
      <dgm:t>
        <a:bodyPr/>
        <a:lstStyle/>
        <a:p>
          <a:endParaRPr lang="ru-RU"/>
        </a:p>
      </dgm:t>
    </dgm:pt>
    <dgm:pt modelId="{34A9144B-E079-4697-A596-3B39F676E4D0}" type="pres">
      <dgm:prSet presAssocID="{94146634-C2AD-4890-A8AF-4617B4BB528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CD607-FE8A-4BCB-8714-63154C2251C3}" type="pres">
      <dgm:prSet presAssocID="{94146634-C2AD-4890-A8AF-4617B4BB5286}" presName="negSpace" presStyleCnt="0"/>
      <dgm:spPr/>
    </dgm:pt>
    <dgm:pt modelId="{1B5B56F9-BDAB-4C41-B4D8-B26463166AC0}" type="pres">
      <dgm:prSet presAssocID="{94146634-C2AD-4890-A8AF-4617B4BB5286}" presName="circle" presStyleLbl="node1" presStyleIdx="0" presStyleCnt="2"/>
      <dgm:spPr/>
      <dgm:t>
        <a:bodyPr/>
        <a:lstStyle/>
        <a:p>
          <a:endParaRPr lang="ru-RU"/>
        </a:p>
      </dgm:t>
    </dgm:pt>
    <dgm:pt modelId="{4C18C42D-29E5-4F34-87C7-154C213DB466}" type="pres">
      <dgm:prSet presAssocID="{117D7FBC-1D2C-4B3F-81E0-53C440A97541}" presName="transSpace" presStyleCnt="0"/>
      <dgm:spPr/>
    </dgm:pt>
    <dgm:pt modelId="{76B44B94-EDF7-4C76-8CB3-7D87E188B3EF}" type="pres">
      <dgm:prSet presAssocID="{7967105E-CA47-4A64-8BFA-61DB7C53083A}" presName="posSpace" presStyleCnt="0"/>
      <dgm:spPr/>
    </dgm:pt>
    <dgm:pt modelId="{C190D939-FB51-4477-87F7-D3481F926AFC}" type="pres">
      <dgm:prSet presAssocID="{7967105E-CA47-4A64-8BFA-61DB7C53083A}" presName="vertFlow" presStyleCnt="0"/>
      <dgm:spPr/>
    </dgm:pt>
    <dgm:pt modelId="{0D51A24A-7D92-40B6-96DF-87FA26659A6E}" type="pres">
      <dgm:prSet presAssocID="{7967105E-CA47-4A64-8BFA-61DB7C53083A}" presName="topSpace" presStyleCnt="0"/>
      <dgm:spPr/>
    </dgm:pt>
    <dgm:pt modelId="{9139869E-1217-4468-8AFE-9684203F5BA3}" type="pres">
      <dgm:prSet presAssocID="{7967105E-CA47-4A64-8BFA-61DB7C53083A}" presName="firstComp" presStyleCnt="0"/>
      <dgm:spPr/>
    </dgm:pt>
    <dgm:pt modelId="{53F947A8-A1BF-44C7-BA4E-30E18C456062}" type="pres">
      <dgm:prSet presAssocID="{7967105E-CA47-4A64-8BFA-61DB7C53083A}" presName="firstChild" presStyleLbl="bgAccFollowNode1" presStyleIdx="1" presStyleCnt="2" custScaleY="186125"/>
      <dgm:spPr/>
    </dgm:pt>
    <dgm:pt modelId="{618E3F00-0749-4059-8B58-9EA5E7A599AC}" type="pres">
      <dgm:prSet presAssocID="{7967105E-CA47-4A64-8BFA-61DB7C53083A}" presName="firstChildTx" presStyleLbl="bgAccFollowNode1" presStyleIdx="1" presStyleCnt="2">
        <dgm:presLayoutVars>
          <dgm:bulletEnabled val="1"/>
        </dgm:presLayoutVars>
      </dgm:prSet>
      <dgm:spPr/>
    </dgm:pt>
    <dgm:pt modelId="{8122DCA1-313A-4CCF-AC19-2CCF4DD01B87}" type="pres">
      <dgm:prSet presAssocID="{7967105E-CA47-4A64-8BFA-61DB7C53083A}" presName="negSpace" presStyleCnt="0"/>
      <dgm:spPr/>
    </dgm:pt>
    <dgm:pt modelId="{0D62DCE7-7EBE-492B-9D1C-973400189627}" type="pres">
      <dgm:prSet presAssocID="{7967105E-CA47-4A64-8BFA-61DB7C53083A}" presName="circle" presStyleLbl="node1" presStyleIdx="1" presStyleCnt="2"/>
      <dgm:spPr/>
    </dgm:pt>
  </dgm:ptLst>
  <dgm:cxnLst>
    <dgm:cxn modelId="{5478A62B-CA79-4B95-A239-8858DB769787}" srcId="{F13F4D4B-4A52-40B1-9DCB-41F8586EA8BF}" destId="{94146634-C2AD-4890-A8AF-4617B4BB5286}" srcOrd="0" destOrd="0" parTransId="{C89120AD-3353-4C8E-9E36-BAEE769ED9D4}" sibTransId="{117D7FBC-1D2C-4B3F-81E0-53C440A97541}"/>
    <dgm:cxn modelId="{0B99640D-4A5D-47A2-B0F8-701696744040}" type="presOf" srcId="{94146634-C2AD-4890-A8AF-4617B4BB5286}" destId="{1B5B56F9-BDAB-4C41-B4D8-B26463166AC0}" srcOrd="0" destOrd="0" presId="urn:microsoft.com/office/officeart/2005/8/layout/hList9"/>
    <dgm:cxn modelId="{58D60FAD-2C2F-49F6-8C62-920CA478F3AA}" type="presOf" srcId="{6CBB09BA-32FB-4242-B160-F600F0F24A55}" destId="{53F947A8-A1BF-44C7-BA4E-30E18C456062}" srcOrd="0" destOrd="0" presId="urn:microsoft.com/office/officeart/2005/8/layout/hList9"/>
    <dgm:cxn modelId="{98C30956-A0A3-4A02-9300-4DC8D8FED864}" srcId="{F13F4D4B-4A52-40B1-9DCB-41F8586EA8BF}" destId="{7967105E-CA47-4A64-8BFA-61DB7C53083A}" srcOrd="1" destOrd="0" parTransId="{9B4A85F3-6B4F-45D3-BB69-5D62336B2B37}" sibTransId="{D4BBA250-8BB2-41FD-9FEF-F7333DBB7A36}"/>
    <dgm:cxn modelId="{3A9D37D9-24F0-4871-A91E-7E6CAB58A428}" srcId="{7967105E-CA47-4A64-8BFA-61DB7C53083A}" destId="{6CBB09BA-32FB-4242-B160-F600F0F24A55}" srcOrd="0" destOrd="0" parTransId="{B7E27A18-D02D-4ACA-AED2-3266331C25EE}" sibTransId="{6F042675-FB24-48BF-9651-DE92405FC948}"/>
    <dgm:cxn modelId="{CC4CD589-CE81-487E-95D0-C88AB8FB597C}" type="presOf" srcId="{B1B2F104-9D56-432A-987C-CC83665DB752}" destId="{373CBFB2-D74B-404C-B926-0A8D5BBCF6D1}" srcOrd="0" destOrd="0" presId="urn:microsoft.com/office/officeart/2005/8/layout/hList9"/>
    <dgm:cxn modelId="{8055133B-833F-491A-991C-F6410315BDDF}" type="presOf" srcId="{B1B2F104-9D56-432A-987C-CC83665DB752}" destId="{34A9144B-E079-4697-A596-3B39F676E4D0}" srcOrd="1" destOrd="0" presId="urn:microsoft.com/office/officeart/2005/8/layout/hList9"/>
    <dgm:cxn modelId="{EE482341-B7C0-4A06-BB7E-197386B65290}" type="presOf" srcId="{7967105E-CA47-4A64-8BFA-61DB7C53083A}" destId="{0D62DCE7-7EBE-492B-9D1C-973400189627}" srcOrd="0" destOrd="0" presId="urn:microsoft.com/office/officeart/2005/8/layout/hList9"/>
    <dgm:cxn modelId="{20466FDE-6FFD-4E06-82A8-DECD54D23D01}" type="presOf" srcId="{F13F4D4B-4A52-40B1-9DCB-41F8586EA8BF}" destId="{AB6337EC-AD40-4BD1-A191-645EAF0CAD22}" srcOrd="0" destOrd="0" presId="urn:microsoft.com/office/officeart/2005/8/layout/hList9"/>
    <dgm:cxn modelId="{EE885DE1-E97A-40C6-A766-D2FE46AE65A5}" srcId="{94146634-C2AD-4890-A8AF-4617B4BB5286}" destId="{B1B2F104-9D56-432A-987C-CC83665DB752}" srcOrd="0" destOrd="0" parTransId="{06E442E5-835E-435D-AF83-3EA492C1A1E4}" sibTransId="{8624BED8-5210-4671-9B17-4C5DAE2227EC}"/>
    <dgm:cxn modelId="{0902246A-E685-4278-B153-5425E3ACCDB7}" type="presOf" srcId="{6CBB09BA-32FB-4242-B160-F600F0F24A55}" destId="{618E3F00-0749-4059-8B58-9EA5E7A599AC}" srcOrd="1" destOrd="0" presId="urn:microsoft.com/office/officeart/2005/8/layout/hList9"/>
    <dgm:cxn modelId="{9347E456-DB32-47CF-BCCB-F413890455C2}" type="presParOf" srcId="{AB6337EC-AD40-4BD1-A191-645EAF0CAD22}" destId="{13F2B85B-A414-4F4C-9D16-CC570F626E27}" srcOrd="0" destOrd="0" presId="urn:microsoft.com/office/officeart/2005/8/layout/hList9"/>
    <dgm:cxn modelId="{F05596C7-C17B-47CD-8412-486D80DA630C}" type="presParOf" srcId="{AB6337EC-AD40-4BD1-A191-645EAF0CAD22}" destId="{82427187-E549-4F1B-91BB-DC4BC87D54FC}" srcOrd="1" destOrd="0" presId="urn:microsoft.com/office/officeart/2005/8/layout/hList9"/>
    <dgm:cxn modelId="{524791F0-0898-4EE0-B200-FFBA3F470BA8}" type="presParOf" srcId="{82427187-E549-4F1B-91BB-DC4BC87D54FC}" destId="{00183F8C-A9AA-4ADD-A4B5-7C9F8817A756}" srcOrd="0" destOrd="0" presId="urn:microsoft.com/office/officeart/2005/8/layout/hList9"/>
    <dgm:cxn modelId="{285CCA7E-082A-40E8-AE15-01D18E69B14C}" type="presParOf" srcId="{82427187-E549-4F1B-91BB-DC4BC87D54FC}" destId="{6FC9D2ED-4878-47B9-A287-264CB157BBE6}" srcOrd="1" destOrd="0" presId="urn:microsoft.com/office/officeart/2005/8/layout/hList9"/>
    <dgm:cxn modelId="{B5C4A349-BD96-48C7-B64D-5047E9B4C5A0}" type="presParOf" srcId="{6FC9D2ED-4878-47B9-A287-264CB157BBE6}" destId="{373CBFB2-D74B-404C-B926-0A8D5BBCF6D1}" srcOrd="0" destOrd="0" presId="urn:microsoft.com/office/officeart/2005/8/layout/hList9"/>
    <dgm:cxn modelId="{EB82C2F8-7243-45D5-A6DE-489CD0415778}" type="presParOf" srcId="{6FC9D2ED-4878-47B9-A287-264CB157BBE6}" destId="{34A9144B-E079-4697-A596-3B39F676E4D0}" srcOrd="1" destOrd="0" presId="urn:microsoft.com/office/officeart/2005/8/layout/hList9"/>
    <dgm:cxn modelId="{352E8A34-15A8-4712-9DE3-292DAF240DD4}" type="presParOf" srcId="{AB6337EC-AD40-4BD1-A191-645EAF0CAD22}" destId="{A81CD607-FE8A-4BCB-8714-63154C2251C3}" srcOrd="2" destOrd="0" presId="urn:microsoft.com/office/officeart/2005/8/layout/hList9"/>
    <dgm:cxn modelId="{887C90C3-4A45-4260-AF6D-AE0136E9E822}" type="presParOf" srcId="{AB6337EC-AD40-4BD1-A191-645EAF0CAD22}" destId="{1B5B56F9-BDAB-4C41-B4D8-B26463166AC0}" srcOrd="3" destOrd="0" presId="urn:microsoft.com/office/officeart/2005/8/layout/hList9"/>
    <dgm:cxn modelId="{81E72922-A41F-4D97-B335-7AC0BA7470FD}" type="presParOf" srcId="{AB6337EC-AD40-4BD1-A191-645EAF0CAD22}" destId="{4C18C42D-29E5-4F34-87C7-154C213DB466}" srcOrd="4" destOrd="0" presId="urn:microsoft.com/office/officeart/2005/8/layout/hList9"/>
    <dgm:cxn modelId="{0A8CAD9B-5AA1-4545-BEC8-8D7224EBA3A7}" type="presParOf" srcId="{AB6337EC-AD40-4BD1-A191-645EAF0CAD22}" destId="{76B44B94-EDF7-4C76-8CB3-7D87E188B3EF}" srcOrd="5" destOrd="0" presId="urn:microsoft.com/office/officeart/2005/8/layout/hList9"/>
    <dgm:cxn modelId="{7E36C029-8A1B-4F03-8D7C-DBF420253F79}" type="presParOf" srcId="{AB6337EC-AD40-4BD1-A191-645EAF0CAD22}" destId="{C190D939-FB51-4477-87F7-D3481F926AFC}" srcOrd="6" destOrd="0" presId="urn:microsoft.com/office/officeart/2005/8/layout/hList9"/>
    <dgm:cxn modelId="{988B0E25-94D7-4248-929B-F746A93E83D1}" type="presParOf" srcId="{C190D939-FB51-4477-87F7-D3481F926AFC}" destId="{0D51A24A-7D92-40B6-96DF-87FA26659A6E}" srcOrd="0" destOrd="0" presId="urn:microsoft.com/office/officeart/2005/8/layout/hList9"/>
    <dgm:cxn modelId="{2FB32EF7-C72F-443D-A680-47C89424D797}" type="presParOf" srcId="{C190D939-FB51-4477-87F7-D3481F926AFC}" destId="{9139869E-1217-4468-8AFE-9684203F5BA3}" srcOrd="1" destOrd="0" presId="urn:microsoft.com/office/officeart/2005/8/layout/hList9"/>
    <dgm:cxn modelId="{82892FF9-361F-4382-8AF0-18F307884B1B}" type="presParOf" srcId="{9139869E-1217-4468-8AFE-9684203F5BA3}" destId="{53F947A8-A1BF-44C7-BA4E-30E18C456062}" srcOrd="0" destOrd="0" presId="urn:microsoft.com/office/officeart/2005/8/layout/hList9"/>
    <dgm:cxn modelId="{C979BC5C-6882-40E7-B5A3-4E7AE8780602}" type="presParOf" srcId="{9139869E-1217-4468-8AFE-9684203F5BA3}" destId="{618E3F00-0749-4059-8B58-9EA5E7A599AC}" srcOrd="1" destOrd="0" presId="urn:microsoft.com/office/officeart/2005/8/layout/hList9"/>
    <dgm:cxn modelId="{786C6E94-DE10-4A62-836A-445AA90D4753}" type="presParOf" srcId="{AB6337EC-AD40-4BD1-A191-645EAF0CAD22}" destId="{8122DCA1-313A-4CCF-AC19-2CCF4DD01B87}" srcOrd="7" destOrd="0" presId="urn:microsoft.com/office/officeart/2005/8/layout/hList9"/>
    <dgm:cxn modelId="{C46F1236-4700-46CE-B3CA-F7595F5EEFEF}" type="presParOf" srcId="{AB6337EC-AD40-4BD1-A191-645EAF0CAD22}" destId="{0D62DCE7-7EBE-492B-9D1C-97340018962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176811-3C11-4A9A-9683-8E48E7B20063}">
      <dsp:nvSpPr>
        <dsp:cNvPr id="0" name=""/>
        <dsp:cNvSpPr/>
      </dsp:nvSpPr>
      <dsp:spPr>
        <a:xfrm rot="3733787">
          <a:off x="2082587" y="3120267"/>
          <a:ext cx="765140" cy="45351"/>
        </a:xfrm>
        <a:custGeom>
          <a:avLst/>
          <a:gdLst/>
          <a:ahLst/>
          <a:cxnLst/>
          <a:rect l="0" t="0" r="0" b="0"/>
          <a:pathLst>
            <a:path>
              <a:moveTo>
                <a:pt x="0" y="22675"/>
              </a:moveTo>
              <a:lnTo>
                <a:pt x="765140" y="2267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8732F-B3B6-45B3-AB36-33F53F4DAF23}">
      <dsp:nvSpPr>
        <dsp:cNvPr id="0" name=""/>
        <dsp:cNvSpPr/>
      </dsp:nvSpPr>
      <dsp:spPr>
        <a:xfrm rot="1311820">
          <a:off x="2539588" y="2546604"/>
          <a:ext cx="599853" cy="45351"/>
        </a:xfrm>
        <a:custGeom>
          <a:avLst/>
          <a:gdLst/>
          <a:ahLst/>
          <a:cxnLst/>
          <a:rect l="0" t="0" r="0" b="0"/>
          <a:pathLst>
            <a:path>
              <a:moveTo>
                <a:pt x="0" y="22675"/>
              </a:moveTo>
              <a:lnTo>
                <a:pt x="599853" y="2267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23B58-FAF9-405F-A87B-872CFC58F07E}">
      <dsp:nvSpPr>
        <dsp:cNvPr id="0" name=""/>
        <dsp:cNvSpPr/>
      </dsp:nvSpPr>
      <dsp:spPr>
        <a:xfrm rot="20288180">
          <a:off x="2539588" y="1858320"/>
          <a:ext cx="599853" cy="45351"/>
        </a:xfrm>
        <a:custGeom>
          <a:avLst/>
          <a:gdLst/>
          <a:ahLst/>
          <a:cxnLst/>
          <a:rect l="0" t="0" r="0" b="0"/>
          <a:pathLst>
            <a:path>
              <a:moveTo>
                <a:pt x="0" y="22675"/>
              </a:moveTo>
              <a:lnTo>
                <a:pt x="599853" y="2267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247AE-128C-44CB-9ACE-6EF83A736777}">
      <dsp:nvSpPr>
        <dsp:cNvPr id="0" name=""/>
        <dsp:cNvSpPr/>
      </dsp:nvSpPr>
      <dsp:spPr>
        <a:xfrm rot="17918503">
          <a:off x="2080089" y="1255429"/>
          <a:ext cx="838016" cy="45351"/>
        </a:xfrm>
        <a:custGeom>
          <a:avLst/>
          <a:gdLst/>
          <a:ahLst/>
          <a:cxnLst/>
          <a:rect l="0" t="0" r="0" b="0"/>
          <a:pathLst>
            <a:path>
              <a:moveTo>
                <a:pt x="0" y="22675"/>
              </a:moveTo>
              <a:lnTo>
                <a:pt x="838016" y="2267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AF197-6C73-4723-A4C2-350BD4F5BE04}">
      <dsp:nvSpPr>
        <dsp:cNvPr id="0" name=""/>
        <dsp:cNvSpPr/>
      </dsp:nvSpPr>
      <dsp:spPr>
        <a:xfrm>
          <a:off x="905056" y="1397570"/>
          <a:ext cx="2153613" cy="165513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BB7130-08D5-4EB5-894A-270C39DFDC49}">
      <dsp:nvSpPr>
        <dsp:cNvPr id="0" name=""/>
        <dsp:cNvSpPr/>
      </dsp:nvSpPr>
      <dsp:spPr>
        <a:xfrm>
          <a:off x="2441408" y="-21953"/>
          <a:ext cx="993081" cy="993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планирование результатов</a:t>
          </a:r>
        </a:p>
      </dsp:txBody>
      <dsp:txXfrm>
        <a:off x="2441408" y="-21953"/>
        <a:ext cx="993081" cy="993081"/>
      </dsp:txXfrm>
    </dsp:sp>
    <dsp:sp modelId="{9447BDF2-30FE-4D85-9109-752F39B373F9}">
      <dsp:nvSpPr>
        <dsp:cNvPr id="0" name=""/>
        <dsp:cNvSpPr/>
      </dsp:nvSpPr>
      <dsp:spPr>
        <a:xfrm>
          <a:off x="3533798" y="-21953"/>
          <a:ext cx="1489622" cy="99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коллективно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публично</a:t>
          </a:r>
        </a:p>
      </dsp:txBody>
      <dsp:txXfrm>
        <a:off x="3533798" y="-21953"/>
        <a:ext cx="1489622" cy="993081"/>
      </dsp:txXfrm>
    </dsp:sp>
    <dsp:sp modelId="{F30666B1-8D91-46B1-A52E-E3C13DBDCE77}">
      <dsp:nvSpPr>
        <dsp:cNvPr id="0" name=""/>
        <dsp:cNvSpPr/>
      </dsp:nvSpPr>
      <dsp:spPr>
        <a:xfrm>
          <a:off x="3082154" y="1087851"/>
          <a:ext cx="993081" cy="993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мониторинг</a:t>
          </a:r>
        </a:p>
      </dsp:txBody>
      <dsp:txXfrm>
        <a:off x="3082154" y="1087851"/>
        <a:ext cx="993081" cy="993081"/>
      </dsp:txXfrm>
    </dsp:sp>
    <dsp:sp modelId="{8CD3CF66-BA94-40A0-833A-02DC607AF9A9}">
      <dsp:nvSpPr>
        <dsp:cNvPr id="0" name=""/>
        <dsp:cNvSpPr/>
      </dsp:nvSpPr>
      <dsp:spPr>
        <a:xfrm>
          <a:off x="4174544" y="1087851"/>
          <a:ext cx="1489622" cy="99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регулярно</a:t>
          </a:r>
        </a:p>
      </dsp:txBody>
      <dsp:txXfrm>
        <a:off x="4174544" y="1087851"/>
        <a:ext cx="1489622" cy="993081"/>
      </dsp:txXfrm>
    </dsp:sp>
    <dsp:sp modelId="{61DA4E20-78C0-4A62-90E0-B3F0EAEE517E}">
      <dsp:nvSpPr>
        <dsp:cNvPr id="0" name=""/>
        <dsp:cNvSpPr/>
      </dsp:nvSpPr>
      <dsp:spPr>
        <a:xfrm>
          <a:off x="3082154" y="2369343"/>
          <a:ext cx="993081" cy="993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представление результатов </a:t>
          </a:r>
        </a:p>
      </dsp:txBody>
      <dsp:txXfrm>
        <a:off x="3082154" y="2369343"/>
        <a:ext cx="993081" cy="993081"/>
      </dsp:txXfrm>
    </dsp:sp>
    <dsp:sp modelId="{A2AACCBB-B467-4742-A2BE-2FEDB3B79129}">
      <dsp:nvSpPr>
        <dsp:cNvPr id="0" name=""/>
        <dsp:cNvSpPr/>
      </dsp:nvSpPr>
      <dsp:spPr>
        <a:xfrm>
          <a:off x="4174544" y="2369343"/>
          <a:ext cx="1489622" cy="99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публично</a:t>
          </a:r>
        </a:p>
      </dsp:txBody>
      <dsp:txXfrm>
        <a:off x="4174544" y="2369343"/>
        <a:ext cx="1489622" cy="993081"/>
      </dsp:txXfrm>
    </dsp:sp>
    <dsp:sp modelId="{70C84922-3037-475F-B0C9-51A8FC7B134F}">
      <dsp:nvSpPr>
        <dsp:cNvPr id="0" name=""/>
        <dsp:cNvSpPr/>
      </dsp:nvSpPr>
      <dsp:spPr>
        <a:xfrm>
          <a:off x="2269971" y="3433625"/>
          <a:ext cx="1267381" cy="1084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solidFill>
                <a:srgbClr val="FF0000"/>
              </a:solidFill>
            </a:rPr>
            <a:t>динамика</a:t>
          </a:r>
        </a:p>
      </dsp:txBody>
      <dsp:txXfrm>
        <a:off x="2269971" y="3433625"/>
        <a:ext cx="1267381" cy="10841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3CBFB2-D74B-404C-B926-0A8D5BBCF6D1}">
      <dsp:nvSpPr>
        <dsp:cNvPr id="0" name=""/>
        <dsp:cNvSpPr/>
      </dsp:nvSpPr>
      <dsp:spPr>
        <a:xfrm>
          <a:off x="1165038" y="1148159"/>
          <a:ext cx="2181889" cy="2514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Цель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Задачи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Результат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1514141" y="1148159"/>
        <a:ext cx="1832787" cy="2514968"/>
      </dsp:txXfrm>
    </dsp:sp>
    <dsp:sp modelId="{1B5B56F9-BDAB-4C41-B4D8-B26463166AC0}">
      <dsp:nvSpPr>
        <dsp:cNvPr id="0" name=""/>
        <dsp:cNvSpPr/>
      </dsp:nvSpPr>
      <dsp:spPr>
        <a:xfrm>
          <a:off x="1364" y="566322"/>
          <a:ext cx="1454593" cy="1454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1364" y="566322"/>
        <a:ext cx="1454593" cy="1454593"/>
      </dsp:txXfrm>
    </dsp:sp>
    <dsp:sp modelId="{53F947A8-A1BF-44C7-BA4E-30E18C456062}">
      <dsp:nvSpPr>
        <dsp:cNvPr id="0" name=""/>
        <dsp:cNvSpPr/>
      </dsp:nvSpPr>
      <dsp:spPr>
        <a:xfrm>
          <a:off x="4801521" y="1148159"/>
          <a:ext cx="2181889" cy="27087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Субъекты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Процессы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Институции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Время </a:t>
          </a:r>
          <a:endParaRPr lang="ru-RU" sz="2500" kern="1200" dirty="0"/>
        </a:p>
      </dsp:txBody>
      <dsp:txXfrm>
        <a:off x="5150624" y="1148159"/>
        <a:ext cx="1832787" cy="2708715"/>
      </dsp:txXfrm>
    </dsp:sp>
    <dsp:sp modelId="{0D62DCE7-7EBE-492B-9D1C-973400189627}">
      <dsp:nvSpPr>
        <dsp:cNvPr id="0" name=""/>
        <dsp:cNvSpPr/>
      </dsp:nvSpPr>
      <dsp:spPr>
        <a:xfrm>
          <a:off x="3637847" y="566322"/>
          <a:ext cx="1454593" cy="1454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</a:t>
          </a:r>
          <a:endParaRPr lang="ru-RU" sz="6500" kern="1200" dirty="0"/>
        </a:p>
      </dsp:txBody>
      <dsp:txXfrm>
        <a:off x="3637847" y="566322"/>
        <a:ext cx="1454593" cy="1454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ECBE74-5437-407B-820A-C6C80431704D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D6C5D5-B566-41BF-9D67-E7710CDD7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B1CA5A-D64A-46B4-A0D5-C1694FC69C7F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DD63BD2-76FA-4D06-BFB0-30E4D6D6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15573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Рисунок 19" descr="1.tif"/>
          <p:cNvPicPr>
            <a:picLocks noChangeAspect="1"/>
          </p:cNvPicPr>
          <p:nvPr userDrawn="1"/>
        </p:nvPicPr>
        <p:blipFill>
          <a:blip r:embed="rId3" cstate="print"/>
          <a:srcRect l="4906" r="57703" b="8467"/>
          <a:stretch>
            <a:fillRect/>
          </a:stretch>
        </p:blipFill>
        <p:spPr bwMode="auto">
          <a:xfrm>
            <a:off x="34925" y="0"/>
            <a:ext cx="1368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 userDrawn="1"/>
        </p:nvCxnSpPr>
        <p:spPr>
          <a:xfrm>
            <a:off x="3348038" y="0"/>
            <a:ext cx="0" cy="158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1270000" y="115888"/>
            <a:ext cx="186213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latin typeface="Calibri" pitchFamily="34" charset="0"/>
              </a:rPr>
              <a:t>КРАСНОЯРСКИЙ</a:t>
            </a:r>
          </a:p>
          <a:p>
            <a:pPr>
              <a:defRPr/>
            </a:pPr>
            <a:r>
              <a:rPr lang="ru-RU" sz="2800">
                <a:latin typeface="Calibri" pitchFamily="34" charset="0"/>
              </a:rPr>
              <a:t>ИНСТИТУТ</a:t>
            </a:r>
            <a:endParaRPr lang="ru-RU">
              <a:latin typeface="Calibri" pitchFamily="34" charset="0"/>
            </a:endParaRPr>
          </a:p>
          <a:p>
            <a:pPr>
              <a:defRPr/>
            </a:pPr>
            <a:r>
              <a:rPr lang="ru-RU">
                <a:latin typeface="Calibri" pitchFamily="34" charset="0"/>
              </a:rPr>
              <a:t>ПОВЫШЕНИЯ</a:t>
            </a:r>
          </a:p>
          <a:p>
            <a:pPr>
              <a:defRPr/>
            </a:pPr>
            <a:r>
              <a:rPr lang="ru-RU">
                <a:latin typeface="Calibri" pitchFamily="34" charset="0"/>
              </a:rPr>
              <a:t>КВАЛИФИКАЦИИ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B4ACBE-AA4E-44AE-AEC3-07AC33B2801A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6CB8502-4515-4897-BDD9-BC79DBC74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2B13-C5A4-4125-8013-08AEBB04860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9571-E1C0-49F5-85AC-80857C269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5A48F-11D4-4D2B-BA6C-63658DC80DBB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6619F-BABE-4853-A5D0-01C80ABB1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BCE01-EF0C-49CD-897C-0D5EA01F03BB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40224-2697-4365-93A8-783C57884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814A6-7C9E-4F49-9769-EDAC8AF9F08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27DD6-6E14-4C9E-A275-59AAFE655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DF78-C203-476F-8DCE-048EB743DAE0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7A326B7-5B01-4EDF-8EB7-91AE58DFE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778BC0-D412-4A67-A396-554E1A78DCD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0B9B34-EDFE-49AA-BFDD-50E45DD93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FB14E1-6A2C-4ECF-B6DB-D3B102651ACB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B47022-1452-421A-8739-941BDC9AB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5E61F-34C1-4490-8F93-293C07A0DCB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03B11-96CD-4549-9D08-4CED4254C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F6EC-8785-450C-953A-1261381D512C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05CEA0C-17DA-42C1-BB53-902D0B71F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FCA94-0D3B-4D2D-981B-A82A17506771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95C6-AB51-46D8-A2F2-DF6F78A52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792998-7BD1-4311-9074-4F96140A9264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C46E14-72A0-44F3-A47A-54DA7A77B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EDF6FD-9206-49AF-B0A6-EEC809813345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3D46A6-C4D2-428F-AA63-8E8B77C9A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4" name="Рисунок 9" descr="1.tif"/>
          <p:cNvPicPr>
            <a:picLocks noChangeAspect="1"/>
          </p:cNvPicPr>
          <p:nvPr/>
        </p:nvPicPr>
        <p:blipFill>
          <a:blip r:embed="rId14" cstate="print"/>
          <a:srcRect b="6694"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37" r:id="rId2"/>
    <p:sldLayoutId id="2147484443" r:id="rId3"/>
    <p:sldLayoutId id="2147484444" r:id="rId4"/>
    <p:sldLayoutId id="2147484445" r:id="rId5"/>
    <p:sldLayoutId id="2147484438" r:id="rId6"/>
    <p:sldLayoutId id="2147484446" r:id="rId7"/>
    <p:sldLayoutId id="2147484439" r:id="rId8"/>
    <p:sldLayoutId id="2147484447" r:id="rId9"/>
    <p:sldLayoutId id="2147484440" r:id="rId10"/>
    <p:sldLayoutId id="2147484448" r:id="rId11"/>
    <p:sldLayoutId id="214748444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Optima Cyr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hyperlink" Target="http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477963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/>
              <a:t>Запуск «второй волны» пилотов введения профессионального стандарта педагога (воспитателя)</a:t>
            </a:r>
            <a:endParaRPr lang="ru-RU" sz="2400" b="1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sz="2000" dirty="0" smtClean="0"/>
              <a:t>Н.Ф.Логинова, </a:t>
            </a:r>
            <a:r>
              <a:rPr lang="ru-RU" sz="2000" smtClean="0"/>
              <a:t>24 ноября 2015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586536" cy="4824536"/>
          </a:xfrm>
        </p:spPr>
        <p:txBody>
          <a:bodyPr/>
          <a:lstStyle/>
          <a:p>
            <a:pPr algn="just">
              <a:buNone/>
            </a:pPr>
            <a:r>
              <a:rPr lang="ru-RU" b="1" u="sng" dirty="0" smtClean="0"/>
              <a:t>Январь 2015 </a:t>
            </a:r>
            <a:r>
              <a:rPr lang="ru-RU" dirty="0" smtClean="0"/>
              <a:t>- Мотивационный курс «Профессиональный стандарт педагога (воспитателя): вопросы и подходы  к изменениям»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i="1" u="sng" dirty="0" smtClean="0"/>
              <a:t>Массовые вопросы педагогов:</a:t>
            </a:r>
            <a:endParaRPr lang="ru-RU" i="1" u="sng" dirty="0" smtClean="0"/>
          </a:p>
          <a:p>
            <a:pPr algn="just">
              <a:buNone/>
            </a:pPr>
            <a:r>
              <a:rPr lang="ru-RU" dirty="0" smtClean="0"/>
              <a:t>- </a:t>
            </a:r>
            <a:r>
              <a:rPr lang="ru-RU" sz="2400" i="1" dirty="0" smtClean="0"/>
              <a:t>«Вы нам просто про это расскажите….»</a:t>
            </a:r>
          </a:p>
          <a:p>
            <a:pPr algn="just">
              <a:buNone/>
            </a:pPr>
            <a:r>
              <a:rPr lang="ru-RU" sz="2400" i="1" dirty="0" smtClean="0"/>
              <a:t>-  «Где время на саморазвитие, если это становится необходимостью?»</a:t>
            </a:r>
          </a:p>
          <a:p>
            <a:pPr algn="just">
              <a:buNone/>
            </a:pPr>
            <a:r>
              <a:rPr lang="ru-RU" sz="2400" i="1" dirty="0" smtClean="0"/>
              <a:t>-  «Кто и как будет оценивать? Как обеспечить объективность оценки?»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44624"/>
            <a:ext cx="6066256" cy="9906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Optima Cyr"/>
              </a:rPr>
              <a:t>Как</a:t>
            </a:r>
            <a:r>
              <a:rPr lang="ru-RU" dirty="0" smtClean="0">
                <a:latin typeface="Optima Cyr"/>
              </a:rPr>
              <a:t> </a:t>
            </a:r>
            <a:r>
              <a:rPr lang="ru-RU" sz="3400" b="1" i="1" dirty="0" smtClean="0">
                <a:latin typeface="Optima Cyr"/>
              </a:rPr>
              <a:t>движемся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28600"/>
            <a:ext cx="6138264" cy="990600"/>
          </a:xfrm>
        </p:spPr>
        <p:txBody>
          <a:bodyPr/>
          <a:lstStyle/>
          <a:p>
            <a:r>
              <a:rPr lang="ru-RU" i="1" dirty="0" smtClean="0"/>
              <a:t>Как движемся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323184"/>
          </a:xfrm>
        </p:spPr>
        <p:txBody>
          <a:bodyPr/>
          <a:lstStyle/>
          <a:p>
            <a:r>
              <a:rPr lang="ru-RU" sz="2000" b="1" u="sng" dirty="0" smtClean="0"/>
              <a:t>Февраль 2015 </a:t>
            </a:r>
            <a:r>
              <a:rPr lang="ru-RU" sz="2000" dirty="0" smtClean="0"/>
              <a:t>– семинар </a:t>
            </a:r>
            <a:r>
              <a:rPr lang="ru-RU" sz="2000" dirty="0" err="1" smtClean="0"/>
              <a:t>пилотных</a:t>
            </a:r>
            <a:r>
              <a:rPr lang="ru-RU" sz="2000" dirty="0" smtClean="0"/>
              <a:t> ОО «Программа профессионального развития педагога» </a:t>
            </a:r>
          </a:p>
          <a:p>
            <a:pPr>
              <a:buNone/>
            </a:pPr>
            <a:r>
              <a:rPr lang="ru-RU" sz="2000" dirty="0" smtClean="0"/>
              <a:t>- не все смогут, будут развиваться</a:t>
            </a:r>
          </a:p>
          <a:p>
            <a:pPr lvl="0">
              <a:buNone/>
            </a:pPr>
            <a:r>
              <a:rPr lang="ru-RU" sz="2000" dirty="0" smtClean="0"/>
              <a:t>- отличительные </a:t>
            </a:r>
            <a:r>
              <a:rPr lang="ru-RU" sz="2000" dirty="0" smtClean="0"/>
              <a:t>особенности в работе с педагогами школ и ДОУ</a:t>
            </a:r>
          </a:p>
          <a:p>
            <a:pPr lvl="0">
              <a:buNone/>
            </a:pPr>
            <a:r>
              <a:rPr lang="ru-RU" sz="2000" dirty="0" smtClean="0"/>
              <a:t>- умею сам + могу научить</a:t>
            </a: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- список </a:t>
            </a:r>
            <a:r>
              <a:rPr lang="ru-RU" sz="2000" dirty="0" smtClean="0"/>
              <a:t>требований к деятельности педагога – как особая управленческая </a:t>
            </a:r>
            <a:r>
              <a:rPr lang="ru-RU" sz="2000" dirty="0" smtClean="0"/>
              <a:t>задача</a:t>
            </a: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- в </a:t>
            </a:r>
            <a:r>
              <a:rPr lang="ru-RU" sz="2000" dirty="0" smtClean="0"/>
              <a:t>основе аттестации – контрольно-оценочная деятельность. Что смотрим? Как? Какие решения принимаем?</a:t>
            </a:r>
          </a:p>
          <a:p>
            <a:pPr lvl="0">
              <a:buNone/>
            </a:pPr>
            <a:r>
              <a:rPr lang="ru-RU" sz="2000" dirty="0" smtClean="0"/>
              <a:t>- </a:t>
            </a:r>
            <a:r>
              <a:rPr lang="ru-RU" sz="2000" dirty="0" smtClean="0"/>
              <a:t>п</a:t>
            </a:r>
            <a:r>
              <a:rPr lang="ru-RU" sz="2000" dirty="0" smtClean="0"/>
              <a:t>рофессиональные </a:t>
            </a:r>
            <a:r>
              <a:rPr lang="ru-RU" sz="2000" dirty="0" smtClean="0"/>
              <a:t>сообщества: обсуждение преемственности + достижение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результатов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Безымянный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0"/>
            <a:ext cx="8100392" cy="69865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28600"/>
            <a:ext cx="6066256" cy="990600"/>
          </a:xfrm>
        </p:spPr>
        <p:txBody>
          <a:bodyPr/>
          <a:lstStyle/>
          <a:p>
            <a:r>
              <a:rPr lang="ru-RU" i="1" dirty="0" smtClean="0"/>
              <a:t>Как движемся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16832"/>
            <a:ext cx="8153400" cy="1728192"/>
          </a:xfrm>
        </p:spPr>
        <p:txBody>
          <a:bodyPr/>
          <a:lstStyle/>
          <a:p>
            <a:r>
              <a:rPr lang="ru-RU" u="sng" dirty="0" smtClean="0"/>
              <a:t>Окружные совещания (февраль  - апрель) </a:t>
            </a:r>
            <a:r>
              <a:rPr lang="ru-RU" u="sng" dirty="0" smtClean="0"/>
              <a:t>2015г</a:t>
            </a:r>
            <a:r>
              <a:rPr lang="ru-RU" dirty="0" smtClean="0"/>
              <a:t>. – </a:t>
            </a:r>
            <a:r>
              <a:rPr lang="ru-RU" i="1" dirty="0" smtClean="0"/>
              <a:t>«а воз и ныне там…»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C:\Users\loginova\Desktop\цветник-своими-руками-(cvetnik-svoimi-rukami-foto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4657544" cy="3107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28600"/>
            <a:ext cx="6066256" cy="990600"/>
          </a:xfrm>
        </p:spPr>
        <p:txBody>
          <a:bodyPr/>
          <a:lstStyle/>
          <a:p>
            <a:r>
              <a:rPr lang="ru-RU" sz="3500" i="1" dirty="0" smtClean="0"/>
              <a:t>Комментарии педагогов</a:t>
            </a:r>
            <a:endParaRPr lang="ru-RU" sz="35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16832"/>
            <a:ext cx="8153400" cy="4179168"/>
          </a:xfrm>
        </p:spPr>
        <p:txBody>
          <a:bodyPr/>
          <a:lstStyle/>
          <a:p>
            <a:r>
              <a:rPr lang="ru-RU" sz="2400" i="1" dirty="0" smtClean="0"/>
              <a:t>Вот что еще придумают? Что, кроме диплома доказывает профессиональный стандарт? Или это подтверждает, что диплом ничего не значит в наших условиях? Он априори куплен у всех?</a:t>
            </a:r>
          </a:p>
          <a:p>
            <a:r>
              <a:rPr lang="ru-RU" sz="2400" i="1" dirty="0" smtClean="0"/>
              <a:t>достали!!!!!!!!!! думаешь - толь детей учить, толь бумажки заполнять......... уже начинаешь думать а зачем нам дети в </a:t>
            </a:r>
            <a:r>
              <a:rPr lang="ru-RU" sz="2400" i="1" dirty="0" err="1" smtClean="0"/>
              <a:t>школе-бумажки</a:t>
            </a:r>
            <a:r>
              <a:rPr lang="ru-RU" sz="2400" i="1" dirty="0" smtClean="0"/>
              <a:t> заполнять мешают. когда пришла в школу работать -2 тетрадки было , 1 воспитательный план,2 тематическое. а сейчас в сумке "макулатуру" не унесешь.</a:t>
            </a:r>
          </a:p>
          <a:p>
            <a:r>
              <a:rPr lang="ru-RU" sz="2400" i="1" dirty="0" smtClean="0"/>
              <a:t>Стандарт и педагог - понятия взаимоисключающие.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0"/>
            <a:ext cx="5924550" cy="990600"/>
          </a:xfrm>
        </p:spPr>
        <p:txBody>
          <a:bodyPr/>
          <a:lstStyle/>
          <a:p>
            <a:pPr algn="ctr" eaLnBrk="1" hangingPunct="1"/>
            <a:r>
              <a:rPr lang="ru-RU" sz="2400" b="1" i="1" dirty="0" smtClean="0">
                <a:latin typeface="Optima Cyr"/>
              </a:rPr>
              <a:t>Обеспечение перехода на  профессиональный  стандарт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964488" cy="54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      </a:t>
            </a:r>
            <a:r>
              <a:rPr lang="ru-RU" sz="3200" b="1" dirty="0" smtClean="0"/>
              <a:t>2015г</a:t>
            </a:r>
            <a:r>
              <a:rPr lang="ru-RU" sz="3200" dirty="0" smtClean="0"/>
              <a:t> </a:t>
            </a:r>
            <a:endParaRPr lang="ru-RU" sz="3200" b="1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/>
              <a:t>– </a:t>
            </a:r>
            <a:r>
              <a:rPr lang="ru-RU" sz="2200" dirty="0" smtClean="0"/>
              <a:t>экспертиза результатов работы первых пилотов, 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/>
              <a:t>- </a:t>
            </a:r>
            <a:r>
              <a:rPr lang="ru-RU" sz="2200" dirty="0" smtClean="0"/>
              <a:t>конкурс </a:t>
            </a:r>
            <a:r>
              <a:rPr lang="ru-RU" sz="2200" dirty="0" smtClean="0"/>
              <a:t>заявок на пилотирование (вторая волна</a:t>
            </a:r>
            <a:r>
              <a:rPr lang="ru-RU" sz="2200" dirty="0" smtClean="0"/>
              <a:t>),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/>
              <a:t>- семинары  </a:t>
            </a:r>
            <a:r>
              <a:rPr lang="ru-RU" sz="2200" dirty="0" smtClean="0"/>
              <a:t>с </a:t>
            </a:r>
            <a:r>
              <a:rPr lang="ru-RU" sz="2200" dirty="0" err="1" smtClean="0"/>
              <a:t>пилотными</a:t>
            </a:r>
            <a:r>
              <a:rPr lang="ru-RU" sz="2200" dirty="0" smtClean="0"/>
              <a:t> ОО и  </a:t>
            </a:r>
            <a:r>
              <a:rPr lang="ru-RU" sz="2200" dirty="0" smtClean="0"/>
              <a:t>муниципалитетами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/>
              <a:t> </a:t>
            </a:r>
            <a:r>
              <a:rPr lang="ru-RU" sz="2200" dirty="0" smtClean="0"/>
              <a:t>- получение практик работы ОО с педагогическими  </a:t>
            </a:r>
            <a:r>
              <a:rPr lang="ru-RU" sz="2200" dirty="0" err="1" smtClean="0"/>
              <a:t>профес</a:t>
            </a:r>
            <a:r>
              <a:rPr lang="ru-RU" sz="2200" dirty="0" smtClean="0"/>
              <a:t>.  умениями,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/>
              <a:t>- </a:t>
            </a:r>
            <a:r>
              <a:rPr lang="ru-RU" sz="2200" dirty="0" smtClean="0"/>
              <a:t>26.11.15 – Всероссийский </a:t>
            </a:r>
            <a:r>
              <a:rPr lang="ru-RU" sz="2200" dirty="0" smtClean="0"/>
              <a:t>семинар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/>
              <a:t> -  создание 4 площадок стажерских практик по введению </a:t>
            </a:r>
            <a:r>
              <a:rPr lang="ru-RU" sz="2200" dirty="0" err="1" smtClean="0"/>
              <a:t>профстандарта</a:t>
            </a:r>
            <a:r>
              <a:rPr lang="ru-RU" sz="2200" dirty="0" smtClean="0"/>
              <a:t>  на    уровне ОО (городская, сельская, малокомплектная школа, детский сад)</a:t>
            </a:r>
            <a:endParaRPr lang="ru-RU" sz="22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 smtClean="0"/>
              <a:t> - </a:t>
            </a:r>
            <a:r>
              <a:rPr lang="ru-RU" sz="2200" dirty="0" smtClean="0"/>
              <a:t>создание 9 площадок стажерских практик </a:t>
            </a:r>
            <a:r>
              <a:rPr lang="ru-RU" sz="2200" dirty="0" smtClean="0"/>
              <a:t>по педагогическим специализациям:  учитель инклюзивной начальной школы, работающий с детьми с ОВЗ; учитель, осуществляющий педагогический мониторинг; учитель, организатор школьной службы медиации; робототехника; разработка и использование заданий </a:t>
            </a:r>
            <a:r>
              <a:rPr lang="ru-RU" sz="2200" dirty="0" smtClean="0"/>
              <a:t>для формирования </a:t>
            </a:r>
            <a:r>
              <a:rPr lang="ru-RU" sz="2200" dirty="0" err="1" smtClean="0"/>
              <a:t>метапредметных</a:t>
            </a:r>
            <a:r>
              <a:rPr lang="ru-RU" sz="2200" dirty="0" smtClean="0"/>
              <a:t> образовательных результатов </a:t>
            </a:r>
            <a:r>
              <a:rPr lang="ru-RU" sz="2200" dirty="0" smtClean="0"/>
              <a:t>на учебном предмете «Математика»; формирование инициативы и самостоятельности дошкольников.</a:t>
            </a:r>
            <a:endParaRPr lang="ru-RU" sz="22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0"/>
            <a:ext cx="5924550" cy="990600"/>
          </a:xfrm>
        </p:spPr>
        <p:txBody>
          <a:bodyPr/>
          <a:lstStyle/>
          <a:p>
            <a:pPr algn="ctr" eaLnBrk="1" hangingPunct="1"/>
            <a:r>
              <a:rPr lang="ru-RU" sz="2200" b="1" i="1" dirty="0" smtClean="0">
                <a:latin typeface="Optima Cyr"/>
              </a:rPr>
              <a:t>Обеспечение перехода на  профессиональный  стандарт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016" y="1196752"/>
            <a:ext cx="8964488" cy="566124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smtClean="0"/>
              <a:t>       </a:t>
            </a:r>
            <a:r>
              <a:rPr lang="en-US" sz="2200" b="1" dirty="0" smtClean="0"/>
              <a:t>     </a:t>
            </a:r>
            <a:endParaRPr lang="ru-RU" sz="2200" b="1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b="1" dirty="0" smtClean="0"/>
              <a:t> </a:t>
            </a:r>
            <a:r>
              <a:rPr lang="ru-RU" sz="2400" b="1" dirty="0" smtClean="0"/>
              <a:t>           2016г</a:t>
            </a:r>
            <a:r>
              <a:rPr lang="ru-RU" sz="2400" dirty="0" smtClean="0"/>
              <a:t> </a:t>
            </a:r>
            <a:r>
              <a:rPr lang="ru-RU" sz="2400" dirty="0" smtClean="0"/>
              <a:t>– </a:t>
            </a:r>
            <a:r>
              <a:rPr lang="en-US" sz="2400" b="1" dirty="0" smtClean="0"/>
              <a:t> </a:t>
            </a:r>
            <a:r>
              <a:rPr lang="ru-RU" sz="2400" b="1" dirty="0" smtClean="0"/>
              <a:t> 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300" dirty="0" smtClean="0"/>
              <a:t>- нормативно-правовое </a:t>
            </a:r>
            <a:r>
              <a:rPr lang="ru-RU" sz="2300" dirty="0" smtClean="0"/>
              <a:t>обеспечение введения  проф.стандарта на уровне ОО,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300" dirty="0" smtClean="0"/>
              <a:t> </a:t>
            </a:r>
            <a:r>
              <a:rPr lang="ru-RU" sz="2300" dirty="0" smtClean="0"/>
              <a:t>- апробация процедур аттестации на </a:t>
            </a:r>
            <a:r>
              <a:rPr lang="ru-RU" sz="2300" dirty="0" err="1" smtClean="0"/>
              <a:t>пилотных</a:t>
            </a:r>
            <a:r>
              <a:rPr lang="ru-RU" sz="2300" dirty="0" smtClean="0"/>
              <a:t> ОО,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300" dirty="0" smtClean="0"/>
              <a:t> </a:t>
            </a:r>
            <a:r>
              <a:rPr lang="ru-RU" sz="2300" dirty="0" smtClean="0"/>
              <a:t>- создание каналов и путей трансляции материалов по обеспечению </a:t>
            </a:r>
            <a:r>
              <a:rPr lang="ru-RU" sz="2300" dirty="0" smtClean="0"/>
              <a:t> введения </a:t>
            </a:r>
            <a:r>
              <a:rPr lang="ru-RU" sz="2300" dirty="0" smtClean="0"/>
              <a:t>проф.стандарта </a:t>
            </a:r>
            <a:r>
              <a:rPr lang="ru-RU" sz="2300" dirty="0" smtClean="0"/>
              <a:t>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300" dirty="0" smtClean="0"/>
              <a:t>- разработка муниципальных моделей введения </a:t>
            </a:r>
            <a:r>
              <a:rPr lang="ru-RU" sz="2300" dirty="0" err="1" smtClean="0"/>
              <a:t>профстандарта</a:t>
            </a:r>
            <a:endParaRPr lang="ru-RU" sz="23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300" dirty="0" smtClean="0"/>
              <a:t>- разработка/апробация процедур оценки </a:t>
            </a:r>
            <a:r>
              <a:rPr lang="ru-RU" sz="2300" dirty="0" err="1" smtClean="0"/>
              <a:t>пед.квалификаций</a:t>
            </a:r>
            <a:endParaRPr lang="ru-RU" sz="23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300" dirty="0" smtClean="0"/>
              <a:t>- определение перечня необходимых педагогических специализаций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300" dirty="0" smtClean="0"/>
              <a:t>- определение примерной стоимости  </a:t>
            </a:r>
            <a:r>
              <a:rPr lang="ru-RU" sz="2300" dirty="0" smtClean="0"/>
              <a:t>перехода ОО </a:t>
            </a:r>
            <a:r>
              <a:rPr lang="ru-RU" sz="2300" dirty="0" smtClean="0"/>
              <a:t>(муниципалитета) на проф.стандарт</a:t>
            </a:r>
            <a:endParaRPr lang="ru-RU" sz="23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300" dirty="0" smtClean="0"/>
              <a:t>  - выделение критериев готовности  ОО, муниципалитета  к введению проф.стандарта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0"/>
            <a:ext cx="5924550" cy="990600"/>
          </a:xfrm>
        </p:spPr>
        <p:txBody>
          <a:bodyPr/>
          <a:lstStyle/>
          <a:p>
            <a:pPr algn="ctr" eaLnBrk="1" hangingPunct="1"/>
            <a:r>
              <a:rPr lang="ru-RU" sz="3600" b="1" dirty="0" err="1" smtClean="0"/>
              <a:t>Моде́ль</a:t>
            </a:r>
            <a:r>
              <a:rPr lang="ru-RU" sz="3600" dirty="0" smtClean="0"/>
              <a:t> (</a:t>
            </a:r>
            <a:r>
              <a:rPr lang="ru-RU" sz="3600" dirty="0" smtClean="0">
                <a:hlinkClick r:id="rId2" tooltip="Французский язык"/>
              </a:rPr>
              <a:t>фр.</a:t>
            </a:r>
            <a:r>
              <a:rPr lang="ru-RU" sz="3600" dirty="0" smtClean="0"/>
              <a:t> </a:t>
            </a:r>
            <a:r>
              <a:rPr lang="ru-RU" sz="3600" i="1" dirty="0" err="1" smtClean="0"/>
              <a:t>modèle</a:t>
            </a:r>
            <a:r>
              <a:rPr lang="ru-RU" sz="3600" dirty="0" smtClean="0"/>
              <a:t>, от </a:t>
            </a:r>
            <a:r>
              <a:rPr lang="ru-RU" sz="3600" dirty="0" smtClean="0">
                <a:hlinkClick r:id="rId3" tooltip="Латинский язык"/>
              </a:rPr>
              <a:t>лат.</a:t>
            </a:r>
            <a:r>
              <a:rPr lang="ru-RU" sz="3600" dirty="0" smtClean="0"/>
              <a:t> </a:t>
            </a:r>
            <a:r>
              <a:rPr lang="ru-RU" sz="3600" i="1" dirty="0" err="1" smtClean="0"/>
              <a:t>modulus</a:t>
            </a:r>
            <a:r>
              <a:rPr lang="ru-RU" sz="3600" dirty="0" smtClean="0"/>
              <a:t> </a:t>
            </a:r>
            <a:endParaRPr lang="ru-RU" sz="3400" b="1" i="1" dirty="0" smtClean="0">
              <a:latin typeface="Optima Cyr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229600" cy="43926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None/>
            </a:pPr>
            <a:r>
              <a:rPr lang="ru-RU" sz="2400" dirty="0" smtClean="0"/>
              <a:t>1) образец </a:t>
            </a:r>
            <a:r>
              <a:rPr lang="ru-RU" sz="2400" dirty="0" smtClean="0"/>
              <a:t>(эталон, стандарт) </a:t>
            </a:r>
            <a:r>
              <a:rPr lang="ru-RU" sz="2400" dirty="0" smtClean="0">
                <a:solidFill>
                  <a:srgbClr val="FF0000"/>
                </a:solidFill>
              </a:rPr>
              <a:t>для массового </a:t>
            </a:r>
            <a:r>
              <a:rPr lang="ru-RU" sz="2400" dirty="0" smtClean="0"/>
              <a:t>изготовления какого-либо изделия или конструкции; </a:t>
            </a:r>
            <a:endParaRPr lang="ru-RU" sz="2400" dirty="0" smtClean="0"/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ru-RU" sz="2400" dirty="0" smtClean="0"/>
              <a:t>2</a:t>
            </a:r>
            <a:r>
              <a:rPr lang="ru-RU" sz="2400" dirty="0" smtClean="0"/>
              <a:t>) </a:t>
            </a:r>
            <a:r>
              <a:rPr lang="ru-RU" sz="2400" dirty="0" smtClean="0"/>
              <a:t>изделие, </a:t>
            </a:r>
            <a:r>
              <a:rPr lang="ru-RU" sz="2400" dirty="0" smtClean="0"/>
              <a:t>с которого снимается форма для </a:t>
            </a:r>
            <a:r>
              <a:rPr lang="ru-RU" sz="2400" dirty="0" smtClean="0">
                <a:solidFill>
                  <a:srgbClr val="FF0000"/>
                </a:solidFill>
              </a:rPr>
              <a:t>воспроизведения</a:t>
            </a:r>
            <a:r>
              <a:rPr lang="ru-RU" sz="2400" dirty="0" smtClean="0"/>
              <a:t>, например, в </a:t>
            </a:r>
            <a:r>
              <a:rPr lang="ru-RU" sz="2400" dirty="0" smtClean="0"/>
              <a:t>другом материале</a:t>
            </a:r>
            <a:r>
              <a:rPr lang="ru-RU" sz="2400" dirty="0" smtClean="0"/>
              <a:t>;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ru-RU" sz="2400" dirty="0" smtClean="0"/>
              <a:t>3</a:t>
            </a:r>
            <a:r>
              <a:rPr lang="ru-RU" sz="2400" dirty="0" smtClean="0"/>
              <a:t>) устройство</a:t>
            </a:r>
            <a:r>
              <a:rPr lang="ru-RU" sz="2400" dirty="0" smtClean="0"/>
              <a:t>, воспроизводящее, </a:t>
            </a:r>
            <a:r>
              <a:rPr lang="ru-RU" sz="2400" dirty="0" smtClean="0">
                <a:solidFill>
                  <a:srgbClr val="FF0000"/>
                </a:solidFill>
              </a:rPr>
              <a:t>имитирующее строение </a:t>
            </a:r>
            <a:r>
              <a:rPr lang="ru-RU" sz="2400" dirty="0" smtClean="0"/>
              <a:t>и действие какого-либо др. («моделируемого») устройства в научных, производственных </a:t>
            </a:r>
            <a:r>
              <a:rPr lang="ru-RU" sz="2400" dirty="0" smtClean="0"/>
              <a:t>целях;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ru-RU" sz="2400" dirty="0" smtClean="0"/>
              <a:t>4) любой </a:t>
            </a:r>
            <a:r>
              <a:rPr lang="ru-RU" sz="2400" dirty="0" smtClean="0"/>
              <a:t>образ, аналог </a:t>
            </a:r>
            <a:r>
              <a:rPr lang="ru-RU" sz="2400" dirty="0" smtClean="0"/>
              <a:t>какого-либо </a:t>
            </a:r>
            <a:r>
              <a:rPr lang="ru-RU" sz="2400" dirty="0" smtClean="0"/>
              <a:t>объекта, процесса или </a:t>
            </a:r>
            <a:r>
              <a:rPr lang="ru-RU" sz="2400" dirty="0" smtClean="0"/>
              <a:t>явления, </a:t>
            </a:r>
            <a:r>
              <a:rPr lang="ru-RU" sz="2400" dirty="0" smtClean="0"/>
              <a:t>используемый в качестве его «заместителя», «представителя</a:t>
            </a:r>
            <a:r>
              <a:rPr lang="ru-RU" sz="2400" dirty="0" smtClean="0"/>
              <a:t>»;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ru-RU" sz="2400" dirty="0" smtClean="0"/>
              <a:t>= </a:t>
            </a:r>
            <a:r>
              <a:rPr lang="ru-RU" sz="2400" dirty="0" smtClean="0">
                <a:solidFill>
                  <a:srgbClr val="FF0000"/>
                </a:solidFill>
              </a:rPr>
              <a:t>упрощенное</a:t>
            </a:r>
            <a:r>
              <a:rPr lang="ru-RU" sz="2400" dirty="0" smtClean="0"/>
              <a:t> </a:t>
            </a:r>
            <a:r>
              <a:rPr lang="ru-RU" sz="2400" dirty="0" smtClean="0"/>
              <a:t>представление </a:t>
            </a:r>
            <a:r>
              <a:rPr lang="ru-RU" sz="2400" dirty="0" smtClean="0">
                <a:solidFill>
                  <a:srgbClr val="FF0000"/>
                </a:solidFill>
              </a:rPr>
              <a:t>реального</a:t>
            </a:r>
            <a:r>
              <a:rPr lang="ru-RU" sz="2400" dirty="0" smtClean="0"/>
              <a:t> устройства и/или протекающих в нем</a:t>
            </a:r>
            <a:r>
              <a:rPr lang="ru-RU" sz="2400" dirty="0" smtClean="0">
                <a:solidFill>
                  <a:srgbClr val="FF0000"/>
                </a:solidFill>
              </a:rPr>
              <a:t> процессов</a:t>
            </a:r>
            <a:r>
              <a:rPr lang="ru-RU" sz="2400" dirty="0" smtClean="0"/>
              <a:t>, </a:t>
            </a:r>
            <a:r>
              <a:rPr lang="ru-RU" sz="2400" dirty="0" smtClean="0"/>
              <a:t>явлений.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916238" y="115888"/>
            <a:ext cx="5849937" cy="990600"/>
          </a:xfrm>
        </p:spPr>
        <p:txBody>
          <a:bodyPr/>
          <a:lstStyle/>
          <a:p>
            <a:r>
              <a:rPr lang="ru-RU" smtClean="0">
                <a:latin typeface="Optima Cyr"/>
              </a:rPr>
              <a:t>Элементы модели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773238"/>
            <a:ext cx="8153400" cy="4322762"/>
          </a:xfrm>
        </p:spPr>
        <p:txBody>
          <a:bodyPr/>
          <a:lstStyle/>
          <a:p>
            <a:r>
              <a:rPr lang="ru-RU" smtClean="0"/>
              <a:t>проблемы в достижении  образовательных результатов</a:t>
            </a:r>
          </a:p>
          <a:p>
            <a:r>
              <a:rPr lang="ru-RU" smtClean="0"/>
              <a:t>идеи для решения проблем</a:t>
            </a:r>
          </a:p>
          <a:p>
            <a:r>
              <a:rPr lang="ru-RU" smtClean="0"/>
              <a:t>организационные схемы, обеспечивающие реализацию идей</a:t>
            </a:r>
          </a:p>
          <a:p>
            <a:r>
              <a:rPr lang="ru-RU" smtClean="0"/>
              <a:t>необходимая институционализация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627784" y="24714"/>
            <a:ext cx="6516216" cy="990600"/>
          </a:xfrm>
        </p:spPr>
        <p:txBody>
          <a:bodyPr/>
          <a:lstStyle/>
          <a:p>
            <a:pPr algn="ctr"/>
            <a:r>
              <a:rPr lang="ru-RU" i="1" dirty="0" smtClean="0">
                <a:latin typeface="Optima Cyr"/>
              </a:rPr>
              <a:t>Логики </a:t>
            </a:r>
            <a:endParaRPr lang="ru-RU" i="1" dirty="0" smtClean="0">
              <a:latin typeface="Optima Cyr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3" y="1772816"/>
          <a:ext cx="6984776" cy="4423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96336" y="2852936"/>
            <a:ext cx="1832787" cy="27087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77800" rIns="177800" bIns="177800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500" kern="1200" dirty="0" smtClean="0"/>
              <a:t>……..</a:t>
            </a:r>
          </a:p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500" dirty="0" smtClean="0"/>
              <a:t>………</a:t>
            </a:r>
          </a:p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500" kern="1200" dirty="0" smtClean="0"/>
              <a:t>……...</a:t>
            </a:r>
            <a:endParaRPr lang="ru-RU" sz="2500" kern="12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7380312" y="2204864"/>
            <a:ext cx="1454593" cy="1454593"/>
            <a:chOff x="3637847" y="566322"/>
            <a:chExt cx="1454593" cy="1454593"/>
          </a:xfrm>
        </p:grpSpPr>
        <p:sp>
          <p:nvSpPr>
            <p:cNvPr id="12" name="Овал 11"/>
            <p:cNvSpPr/>
            <p:nvPr/>
          </p:nvSpPr>
          <p:spPr>
            <a:xfrm>
              <a:off x="3637847" y="566322"/>
              <a:ext cx="1454593" cy="145459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Овал 4"/>
            <p:cNvSpPr/>
            <p:nvPr/>
          </p:nvSpPr>
          <p:spPr>
            <a:xfrm>
              <a:off x="3850867" y="779342"/>
              <a:ext cx="1028553" cy="10285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500" kern="1200" dirty="0" smtClean="0"/>
                <a:t>3</a:t>
              </a:r>
              <a:endParaRPr lang="ru-RU" sz="65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611188" y="1484313"/>
            <a:ext cx="8820150" cy="403225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i="1" dirty="0">
                <a:solidFill>
                  <a:schemeClr val="tx1"/>
                </a:solidFill>
              </a:rPr>
              <a:t>Стандарт деятельности, не стандарт должности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i="1" dirty="0">
                <a:solidFill>
                  <a:schemeClr val="tx1"/>
                </a:solidFill>
              </a:rPr>
              <a:t>Распределение выполнения ТФ между педагогами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i="1" dirty="0">
                <a:solidFill>
                  <a:schemeClr val="tx1"/>
                </a:solidFill>
              </a:rPr>
              <a:t>Определение уровня (подуровня) квалификации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i="1" dirty="0">
                <a:solidFill>
                  <a:schemeClr val="tx1"/>
                </a:solidFill>
              </a:rPr>
              <a:t>Только информации не достаточно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i="1" dirty="0" err="1" smtClean="0">
                <a:solidFill>
                  <a:schemeClr val="tx1"/>
                </a:solidFill>
              </a:rPr>
              <a:t>Профстандарт</a:t>
            </a:r>
            <a:r>
              <a:rPr lang="ru-RU" sz="2400" i="1" dirty="0" smtClean="0">
                <a:solidFill>
                  <a:schemeClr val="tx1"/>
                </a:solidFill>
              </a:rPr>
              <a:t>  </a:t>
            </a:r>
            <a:r>
              <a:rPr lang="ru-RU" sz="2400" i="1" dirty="0">
                <a:solidFill>
                  <a:schemeClr val="tx1"/>
                </a:solidFill>
              </a:rPr>
              <a:t>= инструмент повышения качества и эффективности педагогической деятельности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i="1" dirty="0">
                <a:solidFill>
                  <a:schemeClr val="tx1"/>
                </a:solidFill>
              </a:rPr>
              <a:t>Задача управления – обеспечить качественное исполнение всех ТФ   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87675" y="6048375"/>
            <a:ext cx="5616575" cy="620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>
                <a:solidFill>
                  <a:schemeClr val="tx1"/>
                </a:solidFill>
              </a:rPr>
              <a:t>В.И.Блинов,  </a:t>
            </a:r>
            <a:r>
              <a:rPr lang="ru-RU" i="1" dirty="0" err="1">
                <a:solidFill>
                  <a:schemeClr val="tx1"/>
                </a:solidFill>
              </a:rPr>
              <a:t>О.Ф.Батрова</a:t>
            </a:r>
            <a:r>
              <a:rPr lang="ru-RU" i="1" dirty="0">
                <a:solidFill>
                  <a:schemeClr val="tx1"/>
                </a:solidFill>
              </a:rPr>
              <a:t>, А.А.Факторович, Федеральный институт развития образования </a:t>
            </a:r>
          </a:p>
        </p:txBody>
      </p:sp>
      <p:pic>
        <p:nvPicPr>
          <p:cNvPr id="26628" name="Рисунок 6" descr="https://encrypted-tbn2.gstatic.com/images?q=tbn:ANd9GcRTXcBQ4Xzqbs2oFq0xgXDmLrZgVz-L4muGUd7EbhlPnHbBsx-h662rX55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4950" y="0"/>
            <a:ext cx="128905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28600"/>
            <a:ext cx="5994248" cy="990600"/>
          </a:xfrm>
        </p:spPr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Выделить элементы муниципальной модели введения профессионального стандарта:</a:t>
            </a:r>
          </a:p>
          <a:p>
            <a:pPr>
              <a:buFontTx/>
              <a:buChar char="-"/>
            </a:pPr>
            <a:r>
              <a:rPr lang="ru-RU" dirty="0" smtClean="0"/>
              <a:t>Что должно быть в муниципалитете?</a:t>
            </a:r>
          </a:p>
          <a:p>
            <a:pPr>
              <a:buFontTx/>
              <a:buChar char="-"/>
            </a:pPr>
            <a:r>
              <a:rPr lang="ru-RU" dirty="0" smtClean="0"/>
              <a:t>В каком виде должно быть в муниципалитете?</a:t>
            </a:r>
          </a:p>
          <a:p>
            <a:pPr>
              <a:buFontTx/>
              <a:buChar char="-"/>
            </a:pPr>
            <a:r>
              <a:rPr lang="ru-RU" dirty="0" smtClean="0"/>
              <a:t>……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0"/>
            <a:ext cx="5924550" cy="990600"/>
          </a:xfrm>
        </p:spPr>
        <p:txBody>
          <a:bodyPr/>
          <a:lstStyle/>
          <a:p>
            <a:pPr algn="ctr" eaLnBrk="1" hangingPunct="1"/>
            <a:r>
              <a:rPr lang="ru-RU" sz="3400" b="1" i="1" dirty="0" smtClean="0">
                <a:latin typeface="Optima Cyr"/>
              </a:rPr>
              <a:t>Как движемся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229600" cy="4392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2400" b="1" u="sng" dirty="0" smtClean="0"/>
              <a:t>Ноябрь 201 4 </a:t>
            </a:r>
            <a:r>
              <a:rPr lang="ru-RU" sz="2400" dirty="0" smtClean="0"/>
              <a:t>– сформулировали варианты использования профессионального стандарта на уровне </a:t>
            </a:r>
            <a:r>
              <a:rPr lang="ru-RU" sz="2400" dirty="0" smtClean="0"/>
              <a:t>образовательной организации, </a:t>
            </a:r>
            <a:r>
              <a:rPr lang="ru-RU" sz="2400" dirty="0" smtClean="0"/>
              <a:t>выделили </a:t>
            </a:r>
            <a:r>
              <a:rPr lang="ru-RU" sz="2400" dirty="0" err="1" smtClean="0"/>
              <a:t>пилотные</a:t>
            </a:r>
            <a:r>
              <a:rPr lang="ru-RU" sz="2400" dirty="0" smtClean="0"/>
              <a:t> направления работы: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400" dirty="0" smtClean="0"/>
              <a:t>- стандартизация трудовых функций в соответствии с профессиональным стандартом и дифференциация в оплате труда,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400" dirty="0" smtClean="0"/>
              <a:t>- аттестация на соответствие занимаемой должности,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400" dirty="0" smtClean="0"/>
              <a:t>- принятие профессионального стандарта педагогическим коллективом,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400" dirty="0" smtClean="0"/>
              <a:t>- мотивация педагогов к профессиональному развитию.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1773238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! коллективный результат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! персональная 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ответственность = вклад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sz="3200" i="1" dirty="0" smtClean="0"/>
              <a:t>ПС = инструмент повышения качества и эффективности педагогической деятельности</a:t>
            </a:r>
          </a:p>
          <a:p>
            <a:endParaRPr lang="ru-RU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732588" y="1916113"/>
            <a:ext cx="1727200" cy="2881312"/>
            <a:chOff x="5205" y="360"/>
            <a:chExt cx="1500" cy="2820"/>
          </a:xfrm>
        </p:grpSpPr>
        <p:sp>
          <p:nvSpPr>
            <p:cNvPr id="40963" name="AutoShape 3"/>
            <p:cNvSpPr>
              <a:spLocks noChangeArrowheads="1"/>
            </p:cNvSpPr>
            <p:nvPr/>
          </p:nvSpPr>
          <p:spPr bwMode="auto">
            <a:xfrm>
              <a:off x="5205" y="360"/>
              <a:ext cx="1500" cy="1366"/>
            </a:xfrm>
            <a:prstGeom prst="star16">
              <a:avLst>
                <a:gd name="adj" fmla="val 37500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>
                  <a:latin typeface="Calibri" pitchFamily="34" charset="0"/>
                </a:rPr>
                <a:t>ООП2</a:t>
              </a:r>
              <a:endParaRPr lang="ru-RU"/>
            </a:p>
          </p:txBody>
        </p:sp>
        <p:sp>
          <p:nvSpPr>
            <p:cNvPr id="11277" name="AutoShape 4"/>
            <p:cNvSpPr>
              <a:spLocks noChangeArrowheads="1"/>
            </p:cNvSpPr>
            <p:nvPr/>
          </p:nvSpPr>
          <p:spPr bwMode="auto">
            <a:xfrm>
              <a:off x="5505" y="2400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AutoShape 5"/>
            <p:cNvSpPr>
              <a:spLocks noChangeArrowheads="1"/>
            </p:cNvSpPr>
            <p:nvPr/>
          </p:nvSpPr>
          <p:spPr bwMode="auto">
            <a:xfrm>
              <a:off x="5775" y="2400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AutoShape 6"/>
            <p:cNvSpPr>
              <a:spLocks noChangeArrowheads="1"/>
            </p:cNvSpPr>
            <p:nvPr/>
          </p:nvSpPr>
          <p:spPr bwMode="auto">
            <a:xfrm>
              <a:off x="6045" y="2400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AutoShape 7"/>
            <p:cNvSpPr>
              <a:spLocks noChangeArrowheads="1"/>
            </p:cNvSpPr>
            <p:nvPr/>
          </p:nvSpPr>
          <p:spPr bwMode="auto">
            <a:xfrm>
              <a:off x="5505" y="2655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B6DDE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AutoShape 8"/>
            <p:cNvSpPr>
              <a:spLocks noChangeArrowheads="1"/>
            </p:cNvSpPr>
            <p:nvPr/>
          </p:nvSpPr>
          <p:spPr bwMode="auto">
            <a:xfrm>
              <a:off x="5778" y="2670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B6DDE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AutoShape 9"/>
            <p:cNvSpPr>
              <a:spLocks noChangeArrowheads="1"/>
            </p:cNvSpPr>
            <p:nvPr/>
          </p:nvSpPr>
          <p:spPr bwMode="auto">
            <a:xfrm>
              <a:off x="6045" y="2670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B6DDE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AutoShape 10"/>
            <p:cNvSpPr>
              <a:spLocks noChangeArrowheads="1"/>
            </p:cNvSpPr>
            <p:nvPr/>
          </p:nvSpPr>
          <p:spPr bwMode="auto">
            <a:xfrm>
              <a:off x="5778" y="2925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BD4B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AutoShape 11"/>
            <p:cNvSpPr>
              <a:spLocks noChangeArrowheads="1"/>
            </p:cNvSpPr>
            <p:nvPr/>
          </p:nvSpPr>
          <p:spPr bwMode="auto">
            <a:xfrm>
              <a:off x="5752" y="1935"/>
              <a:ext cx="293" cy="375"/>
            </a:xfrm>
            <a:prstGeom prst="downArrow">
              <a:avLst>
                <a:gd name="adj1" fmla="val 50000"/>
                <a:gd name="adj2" fmla="val 319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ru-RU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787900" y="1989138"/>
            <a:ext cx="1795463" cy="2735262"/>
            <a:chOff x="2340" y="495"/>
            <a:chExt cx="1920" cy="2730"/>
          </a:xfrm>
        </p:grpSpPr>
        <p:sp>
          <p:nvSpPr>
            <p:cNvPr id="11269" name="AutoShape 13"/>
            <p:cNvSpPr>
              <a:spLocks noChangeArrowheads="1"/>
            </p:cNvSpPr>
            <p:nvPr/>
          </p:nvSpPr>
          <p:spPr bwMode="auto">
            <a:xfrm>
              <a:off x="2340" y="495"/>
              <a:ext cx="1920" cy="1215"/>
            </a:xfrm>
            <a:prstGeom prst="irregularSeal2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1100">
                  <a:latin typeface="Calibri" pitchFamily="34" charset="0"/>
                </a:rPr>
                <a:t>ООП1</a:t>
              </a:r>
              <a:endParaRPr lang="ru-RU"/>
            </a:p>
          </p:txBody>
        </p:sp>
        <p:sp>
          <p:nvSpPr>
            <p:cNvPr id="11270" name="AutoShape 14"/>
            <p:cNvSpPr>
              <a:spLocks noChangeArrowheads="1"/>
            </p:cNvSpPr>
            <p:nvPr/>
          </p:nvSpPr>
          <p:spPr bwMode="auto">
            <a:xfrm>
              <a:off x="2760" y="2490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AutoShape 15"/>
            <p:cNvSpPr>
              <a:spLocks noChangeArrowheads="1"/>
            </p:cNvSpPr>
            <p:nvPr/>
          </p:nvSpPr>
          <p:spPr bwMode="auto">
            <a:xfrm>
              <a:off x="3000" y="2730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BD4B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AutoShape 16"/>
            <p:cNvSpPr>
              <a:spLocks noChangeArrowheads="1"/>
            </p:cNvSpPr>
            <p:nvPr/>
          </p:nvSpPr>
          <p:spPr bwMode="auto">
            <a:xfrm>
              <a:off x="3240" y="2970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BD4B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AutoShape 17"/>
            <p:cNvSpPr>
              <a:spLocks noChangeArrowheads="1"/>
            </p:cNvSpPr>
            <p:nvPr/>
          </p:nvSpPr>
          <p:spPr bwMode="auto">
            <a:xfrm>
              <a:off x="3030" y="2475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AutoShape 18"/>
            <p:cNvSpPr>
              <a:spLocks noChangeArrowheads="1"/>
            </p:cNvSpPr>
            <p:nvPr/>
          </p:nvSpPr>
          <p:spPr bwMode="auto">
            <a:xfrm>
              <a:off x="3300" y="2490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AutoShape 19"/>
            <p:cNvSpPr>
              <a:spLocks noChangeArrowheads="1"/>
            </p:cNvSpPr>
            <p:nvPr/>
          </p:nvSpPr>
          <p:spPr bwMode="auto">
            <a:xfrm>
              <a:off x="3030" y="1935"/>
              <a:ext cx="293" cy="375"/>
            </a:xfrm>
            <a:prstGeom prst="downArrow">
              <a:avLst>
                <a:gd name="adj1" fmla="val 50000"/>
                <a:gd name="adj2" fmla="val 319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627784" y="24714"/>
            <a:ext cx="6516216" cy="9906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Optima Cyr"/>
              </a:rPr>
              <a:t>Как</a:t>
            </a:r>
            <a:r>
              <a:rPr lang="ru-RU" dirty="0" smtClean="0">
                <a:latin typeface="Optima Cyr"/>
              </a:rPr>
              <a:t> </a:t>
            </a:r>
            <a:r>
              <a:rPr lang="ru-RU" sz="3400" b="1" i="1" dirty="0" smtClean="0">
                <a:latin typeface="Optima Cyr"/>
              </a:rPr>
              <a:t>движемся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586663" cy="4495800"/>
          </a:xfrm>
        </p:spPr>
        <p:txBody>
          <a:bodyPr/>
          <a:lstStyle/>
          <a:p>
            <a:pPr marL="514350" indent="-514350">
              <a:buNone/>
            </a:pPr>
            <a:r>
              <a:rPr lang="ru-RU" sz="2100" b="1" u="sng" dirty="0" smtClean="0"/>
              <a:t>Декабрь 2014 </a:t>
            </a:r>
            <a:r>
              <a:rPr lang="ru-RU" sz="2100" dirty="0" smtClean="0"/>
              <a:t>– Всероссийский семинар-совещание:</a:t>
            </a:r>
          </a:p>
          <a:p>
            <a:pPr marL="514350" indent="-514350">
              <a:buNone/>
            </a:pPr>
            <a:r>
              <a:rPr lang="ru-RU" sz="2000" dirty="0" smtClean="0"/>
              <a:t>- представление модели введения ПС в крае = на каком уровне какие изменения должны быть + субъекты изменений + структура модели (инвариант, процедуры, кадровая политика, возможности применения, мероприятия, финансы);</a:t>
            </a:r>
          </a:p>
          <a:p>
            <a:pPr marL="514350" indent="-514350">
              <a:buNone/>
            </a:pPr>
            <a:r>
              <a:rPr lang="ru-RU" sz="2000" dirty="0" smtClean="0"/>
              <a:t>- обозначены подходы к решению задачи введения ПС;</a:t>
            </a:r>
          </a:p>
          <a:p>
            <a:pPr marL="514350" indent="-514350">
              <a:buNone/>
            </a:pPr>
            <a:r>
              <a:rPr lang="ru-RU" sz="2000" dirty="0" smtClean="0"/>
              <a:t>- региональная специфика во введении ПС;</a:t>
            </a:r>
          </a:p>
          <a:p>
            <a:pPr marL="514350" indent="-514350">
              <a:buNone/>
            </a:pPr>
            <a:r>
              <a:rPr lang="ru-RU" sz="2000" dirty="0" smtClean="0"/>
              <a:t>- нет еще критериев для оценки деятельности учителя;</a:t>
            </a:r>
          </a:p>
          <a:p>
            <a:pPr marL="514350" indent="-514350">
              <a:buNone/>
            </a:pPr>
            <a:r>
              <a:rPr lang="ru-RU" sz="2000" dirty="0" smtClean="0"/>
              <a:t>- аттестация должна  стать инструментом профессионального развития учителя;</a:t>
            </a:r>
          </a:p>
          <a:p>
            <a:pPr marL="514350" indent="-514350">
              <a:buNone/>
            </a:pPr>
            <a:r>
              <a:rPr lang="ru-RU" sz="2000" dirty="0" smtClean="0"/>
              <a:t>- что рассматривается как инструменты </a:t>
            </a:r>
            <a:r>
              <a:rPr lang="ru-RU" sz="2000" dirty="0" err="1" smtClean="0"/>
              <a:t>профразвития</a:t>
            </a:r>
            <a:r>
              <a:rPr lang="ru-RU" sz="2000" dirty="0" smtClean="0"/>
              <a:t>;</a:t>
            </a:r>
          </a:p>
          <a:p>
            <a:pPr marL="514350" indent="-514350">
              <a:buNone/>
            </a:pPr>
            <a:r>
              <a:rPr lang="ru-RU" sz="2000" dirty="0" smtClean="0"/>
              <a:t>- логика работы введения ПС  - через </a:t>
            </a:r>
            <a:r>
              <a:rPr lang="ru-RU" sz="2000" dirty="0" err="1" smtClean="0"/>
              <a:t>ОО-лидеры</a:t>
            </a:r>
            <a:r>
              <a:rPr lang="ru-RU" sz="2000" dirty="0" smtClean="0"/>
              <a:t>.</a:t>
            </a:r>
          </a:p>
          <a:p>
            <a:pPr marL="514350" indent="-514350">
              <a:buFontTx/>
              <a:buChar char="-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627313" y="115888"/>
            <a:ext cx="6138862" cy="990600"/>
          </a:xfrm>
        </p:spPr>
        <p:txBody>
          <a:bodyPr/>
          <a:lstStyle/>
          <a:p>
            <a:r>
              <a:rPr lang="ru-RU" smtClean="0">
                <a:latin typeface="Optima Cyr"/>
              </a:rPr>
              <a:t>Что меняется?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773238"/>
            <a:ext cx="4679950" cy="2879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smtClean="0"/>
              <a:t>Было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Должностная инструкция:</a:t>
            </a:r>
          </a:p>
          <a:p>
            <a:r>
              <a:rPr lang="ru-RU" smtClean="0"/>
              <a:t>должен знать;</a:t>
            </a:r>
          </a:p>
          <a:p>
            <a:r>
              <a:rPr lang="ru-RU" smtClean="0"/>
              <a:t>функции (направления);</a:t>
            </a:r>
          </a:p>
          <a:p>
            <a:r>
              <a:rPr lang="ru-RU" smtClean="0"/>
              <a:t>обязанности (оценивает, участвует, проводит…)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1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2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3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464050" y="1773238"/>
            <a:ext cx="46799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algn="ctr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900" b="1" dirty="0">
                <a:latin typeface="+mn-lt"/>
                <a:cs typeface="+mn-cs"/>
              </a:rPr>
              <a:t>Будет</a:t>
            </a:r>
          </a:p>
          <a:p>
            <a:pPr marL="319088" indent="-319088" algn="ctr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900" dirty="0">
                <a:latin typeface="+mn-lt"/>
                <a:cs typeface="+mn-cs"/>
              </a:rPr>
              <a:t>Деятельность, обеспечивающая достижение целей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endParaRPr lang="ru-RU" sz="2900" dirty="0">
              <a:latin typeface="+mn-lt"/>
              <a:cs typeface="+mn-cs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55650" y="5229225"/>
            <a:ext cx="1152525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755650" y="5589588"/>
            <a:ext cx="1152525" cy="2159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55650" y="5949950"/>
            <a:ext cx="1152525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296" name="Рисунок 3" descr="http://evitkovskaya.com/wp-content/uploads/2013/09/%D0%97%D0%BD%D0%B0%D0%BA-%D0%B2%D0%BE%D0%BF%D1%80%D0%BE%D1%81%D0%B0-26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2900" y="0"/>
            <a:ext cx="11811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6" descr="C:\Users\Наталья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4894263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2" descr="C:\Users\Наталья\Desktop\images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4292600"/>
            <a:ext cx="23241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C:\Users\Наталья\Desktop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4221163"/>
            <a:ext cx="1633538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0" descr="C:\Users\Наталья\Desktop\images 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850" y="5300663"/>
            <a:ext cx="1417638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 14"/>
          <p:cNvSpPr/>
          <p:nvPr/>
        </p:nvSpPr>
        <p:spPr>
          <a:xfrm>
            <a:off x="5003800" y="4508500"/>
            <a:ext cx="1223963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100" b="1" dirty="0">
                <a:solidFill>
                  <a:schemeClr val="tx1"/>
                </a:solidFill>
              </a:rPr>
              <a:t>1+2+3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640960" cy="4824536"/>
          </a:xfrm>
        </p:spPr>
        <p:txBody>
          <a:bodyPr/>
          <a:lstStyle/>
          <a:p>
            <a:pPr marL="514350" indent="-514350" algn="just">
              <a:buNone/>
            </a:pPr>
            <a:r>
              <a:rPr lang="ru-RU" sz="2000" b="1" u="sng" dirty="0" smtClean="0"/>
              <a:t>Декабрь 2014 </a:t>
            </a:r>
            <a:r>
              <a:rPr lang="ru-RU" sz="2000" dirty="0" smtClean="0"/>
              <a:t>– семинар с муниципальными командами, разрабатывающими стратегии развития, по теме «Профессиональное развитие»: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/>
              <a:t>1. выделены </a:t>
            </a:r>
            <a:r>
              <a:rPr lang="ru-RU" sz="2000" b="1" dirty="0" smtClean="0"/>
              <a:t>обязательные для муниципальных моделей профессионального развития педагогов элементы</a:t>
            </a:r>
            <a:r>
              <a:rPr lang="ru-RU" sz="2000" dirty="0" smtClean="0"/>
              <a:t>: 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ru-RU" sz="2000" dirty="0" smtClean="0"/>
              <a:t>оформленная кадровая политика образовательной организации;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ru-RU" sz="2000" dirty="0" smtClean="0"/>
              <a:t>выделение  целевых аудиторий;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/>
              <a:t>- наличие на уровне муниципалитета деятельностей, позволяющих педагогам обнаруживать свои дефициты;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/>
              <a:t>- управление процессом заказа на повышение квалификации на муниципальном уровне;</a:t>
            </a:r>
          </a:p>
          <a:p>
            <a:pPr lvl="0" algn="just">
              <a:buNone/>
            </a:pPr>
            <a:r>
              <a:rPr lang="ru-RU" sz="2000" dirty="0" smtClean="0"/>
              <a:t>- включенность муниципалитета в краевые проекты по пилотированию ФГОС;</a:t>
            </a:r>
          </a:p>
          <a:p>
            <a:pPr lvl="0" algn="just">
              <a:buNone/>
            </a:pPr>
            <a:r>
              <a:rPr lang="ru-RU" sz="2000" dirty="0" smtClean="0"/>
              <a:t>- наличие института для организации работы по профессиональному развитию педагогов, сопровождения профессионального развития педагогов (например, муниципальная методическая служба);</a:t>
            </a:r>
          </a:p>
          <a:p>
            <a:pPr marL="514350" indent="-514350">
              <a:buNone/>
            </a:pPr>
            <a:endParaRPr lang="ru-RU" sz="28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27313" y="25400"/>
            <a:ext cx="6516687" cy="9906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Optima Cyr"/>
              </a:rPr>
              <a:t>Как</a:t>
            </a:r>
            <a:r>
              <a:rPr lang="ru-RU" dirty="0" smtClean="0">
                <a:latin typeface="Optima Cyr"/>
              </a:rPr>
              <a:t> </a:t>
            </a:r>
            <a:r>
              <a:rPr lang="ru-RU" sz="3400" b="1" i="1" dirty="0" smtClean="0">
                <a:latin typeface="Optima Cyr"/>
              </a:rPr>
              <a:t>движемся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442520" cy="4251176"/>
          </a:xfrm>
        </p:spPr>
        <p:txBody>
          <a:bodyPr/>
          <a:lstStyle/>
          <a:p>
            <a:pPr lvl="0" algn="just">
              <a:buNone/>
            </a:pPr>
            <a:r>
              <a:rPr lang="ru-RU" sz="2000" dirty="0" smtClean="0"/>
              <a:t>- работа с результатами детей как главный механизм профессионального развития педагогов;</a:t>
            </a:r>
          </a:p>
          <a:p>
            <a:pPr lvl="0" algn="just">
              <a:buNone/>
            </a:pPr>
            <a:r>
              <a:rPr lang="ru-RU" sz="2000" dirty="0" smtClean="0"/>
              <a:t>- как принцип работы – формировать у детей то, чем сам владеешь;</a:t>
            </a:r>
          </a:p>
          <a:p>
            <a:pPr lvl="0" algn="just">
              <a:buNone/>
            </a:pPr>
            <a:r>
              <a:rPr lang="ru-RU" sz="2000" dirty="0" smtClean="0"/>
              <a:t>- создание условий для командной работы педагогов;</a:t>
            </a:r>
          </a:p>
          <a:p>
            <a:pPr lvl="0" algn="just">
              <a:buNone/>
            </a:pPr>
            <a:r>
              <a:rPr lang="ru-RU" sz="2000" dirty="0" smtClean="0"/>
              <a:t>- создание условий для  общественно-профессиональной экспертизы деятельности;</a:t>
            </a:r>
          </a:p>
          <a:p>
            <a:pPr lvl="0" algn="just">
              <a:buNone/>
            </a:pPr>
            <a:r>
              <a:rPr lang="ru-RU" sz="2000" dirty="0" smtClean="0"/>
              <a:t>- разные формы профессионального развития: внешние (ИПК и т.д.), внутренние (обучение на рабочем месте).</a:t>
            </a:r>
          </a:p>
          <a:p>
            <a:pPr lvl="0" algn="just">
              <a:buNone/>
            </a:pPr>
            <a:r>
              <a:rPr lang="ru-RU" sz="2000" dirty="0" smtClean="0"/>
              <a:t>2. сформулированы предложения: </a:t>
            </a:r>
          </a:p>
          <a:p>
            <a:pPr lvl="0" algn="just">
              <a:buNone/>
            </a:pPr>
            <a:r>
              <a:rPr lang="ru-RU" sz="2000" dirty="0" smtClean="0"/>
              <a:t>- создание экспертного сообщества для экспертизы деятельности педагогов и условий;</a:t>
            </a:r>
          </a:p>
          <a:p>
            <a:pPr lvl="0">
              <a:buNone/>
            </a:pPr>
            <a:r>
              <a:rPr lang="ru-RU" sz="2000" dirty="0" smtClean="0"/>
              <a:t>- единые требования к результату на всех уровнях;</a:t>
            </a:r>
          </a:p>
          <a:p>
            <a:pPr lvl="0" algn="just">
              <a:buNone/>
            </a:pPr>
            <a:r>
              <a:rPr lang="ru-RU" sz="2000" dirty="0" smtClean="0"/>
              <a:t>- места и способы формированию управленческой команды образовательной организации, муниципалитета;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116632"/>
            <a:ext cx="6066256" cy="9906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Optima Cyr"/>
              </a:rPr>
              <a:t>Как</a:t>
            </a:r>
            <a:r>
              <a:rPr lang="ru-RU" dirty="0" smtClean="0">
                <a:latin typeface="Optima Cyr"/>
              </a:rPr>
              <a:t> </a:t>
            </a:r>
            <a:r>
              <a:rPr lang="ru-RU" sz="3400" b="1" i="1" dirty="0" smtClean="0">
                <a:latin typeface="Optima Cyr"/>
              </a:rPr>
              <a:t>движемся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771775" y="115888"/>
            <a:ext cx="5994400" cy="990600"/>
          </a:xfrm>
        </p:spPr>
        <p:txBody>
          <a:bodyPr/>
          <a:lstStyle/>
          <a:p>
            <a:r>
              <a:rPr lang="ru-RU" sz="2800" b="1" smtClean="0">
                <a:latin typeface="Optima Cyr"/>
              </a:rPr>
              <a:t>Механизм запуска мотивации педагога на изменение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59832" y="1844824"/>
          <a:ext cx="6569224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3860800"/>
            <a:ext cx="3859213" cy="2784475"/>
            <a:chOff x="805" y="6899"/>
            <a:chExt cx="4883" cy="7159"/>
          </a:xfrm>
        </p:grpSpPr>
        <p:sp>
          <p:nvSpPr>
            <p:cNvPr id="28677" name="AutoShape 7"/>
            <p:cNvSpPr>
              <a:spLocks noChangeArrowheads="1"/>
            </p:cNvSpPr>
            <p:nvPr/>
          </p:nvSpPr>
          <p:spPr bwMode="auto">
            <a:xfrm rot="2483652">
              <a:off x="2663" y="7854"/>
              <a:ext cx="1247" cy="2021"/>
            </a:xfrm>
            <a:prstGeom prst="downArrow">
              <a:avLst>
                <a:gd name="adj1" fmla="val 50000"/>
                <a:gd name="adj2" fmla="val 58180"/>
              </a:avLst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ru-RU"/>
            </a:p>
          </p:txBody>
        </p:sp>
        <p:sp>
          <p:nvSpPr>
            <p:cNvPr id="28678" name="Oval 8"/>
            <p:cNvSpPr>
              <a:spLocks noChangeArrowheads="1"/>
            </p:cNvSpPr>
            <p:nvPr/>
          </p:nvSpPr>
          <p:spPr bwMode="auto">
            <a:xfrm>
              <a:off x="805" y="10416"/>
              <a:ext cx="3997" cy="3642"/>
            </a:xfrm>
            <a:prstGeom prst="ellipse">
              <a:avLst/>
            </a:prstGeom>
            <a:gradFill rotWithShape="1">
              <a:gsLst>
                <a:gs pos="0">
                  <a:srgbClr val="B8CCE4"/>
                </a:gs>
                <a:gs pos="100000">
                  <a:srgbClr val="95B3D7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latin typeface="Calibri" pitchFamily="34" charset="0"/>
                </a:rPr>
                <a:t>Результаты учителя</a:t>
              </a:r>
              <a:endParaRPr lang="ru-RU"/>
            </a:p>
          </p:txBody>
        </p:sp>
        <p:sp>
          <p:nvSpPr>
            <p:cNvPr id="28679" name="Rectangle 9"/>
            <p:cNvSpPr>
              <a:spLocks noChangeArrowheads="1"/>
            </p:cNvSpPr>
            <p:nvPr/>
          </p:nvSpPr>
          <p:spPr bwMode="auto">
            <a:xfrm>
              <a:off x="3857" y="6899"/>
              <a:ext cx="1831" cy="18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600" b="1">
                  <a:latin typeface="Calibri" pitchFamily="34" charset="0"/>
                </a:rPr>
                <a:t>Результаты детей</a:t>
              </a:r>
              <a:endParaRPr lang="ru-RU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5895</TotalTime>
  <Words>1090</Words>
  <Application>Microsoft Office PowerPoint</Application>
  <PresentationFormat>Экран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Обычная</vt:lpstr>
      <vt:lpstr>Запуск «второй волны» пилотов введения профессионального стандарта педагога (воспитателя)</vt:lpstr>
      <vt:lpstr>Слайд 2</vt:lpstr>
      <vt:lpstr>Как движемся</vt:lpstr>
      <vt:lpstr>Слайд 4</vt:lpstr>
      <vt:lpstr>Как движемся</vt:lpstr>
      <vt:lpstr>Что меняется?</vt:lpstr>
      <vt:lpstr>Как движемся</vt:lpstr>
      <vt:lpstr>Как движемся</vt:lpstr>
      <vt:lpstr>Механизм запуска мотивации педагога на изменение</vt:lpstr>
      <vt:lpstr>Как движемся</vt:lpstr>
      <vt:lpstr>Как движемся</vt:lpstr>
      <vt:lpstr>Слайд 12</vt:lpstr>
      <vt:lpstr>Как движемся</vt:lpstr>
      <vt:lpstr>Комментарии педагогов</vt:lpstr>
      <vt:lpstr>Обеспечение перехода на  профессиональный  стандарт</vt:lpstr>
      <vt:lpstr>Обеспечение перехода на  профессиональный  стандарт</vt:lpstr>
      <vt:lpstr>Моде́ль (фр. modèle, от лат. modulus </vt:lpstr>
      <vt:lpstr>Элементы модели</vt:lpstr>
      <vt:lpstr>Логики </vt:lpstr>
      <vt:lpstr>Задание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Васильева Наталья Петровна</dc:creator>
  <cp:lastModifiedBy>loginova</cp:lastModifiedBy>
  <cp:revision>503</cp:revision>
  <dcterms:modified xsi:type="dcterms:W3CDTF">2015-11-23T14:44:59Z</dcterms:modified>
</cp:coreProperties>
</file>